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61263" cy="10693400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726" y="6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2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20/07/2016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2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7" y="3321886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7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5" y="225256"/>
            <a:ext cx="1405924" cy="478975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225256"/>
            <a:ext cx="4095684" cy="478975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9" y="6871503"/>
            <a:ext cx="6427074" cy="2123827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9" y="4532321"/>
            <a:ext cx="6427074" cy="233918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35" y="1309447"/>
            <a:ext cx="2750147" cy="370556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8" y="1309447"/>
            <a:ext cx="2751461" cy="370556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8" y="428233"/>
            <a:ext cx="6805137" cy="178223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2393642"/>
            <a:ext cx="3340870" cy="997554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5" y="3391194"/>
            <a:ext cx="3340870" cy="6161081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9" y="2393642"/>
            <a:ext cx="3342182" cy="997554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2" cy="6161081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6" y="425755"/>
            <a:ext cx="2487602" cy="181193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6" y="2237694"/>
            <a:ext cx="2487602" cy="731458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2"/>
            <a:ext cx="4536758" cy="883690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7"/>
            <a:ext cx="4536758" cy="1254991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8" y="428233"/>
            <a:ext cx="6805137" cy="1782235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8" y="2495129"/>
            <a:ext cx="6805137" cy="7057150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71" y="9911204"/>
            <a:ext cx="1764295" cy="56932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20/07/2016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7" y="9911204"/>
            <a:ext cx="2394399" cy="56932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12" y="9911204"/>
            <a:ext cx="1764295" cy="56932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ontact@sophrokhepri.fr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ll\Dropbox\stagiaires\ANNONCE Septembre2016\Fond d'ecr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920" y="1260967"/>
            <a:ext cx="1645833" cy="506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Rectangle 55"/>
          <p:cNvSpPr/>
          <p:nvPr/>
        </p:nvSpPr>
        <p:spPr>
          <a:xfrm>
            <a:off x="2" y="-1385"/>
            <a:ext cx="7561260" cy="941161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space réservé du contenu 2"/>
          <p:cNvSpPr txBox="1">
            <a:spLocks/>
          </p:cNvSpPr>
          <p:nvPr/>
        </p:nvSpPr>
        <p:spPr>
          <a:xfrm>
            <a:off x="-12043" y="9435593"/>
            <a:ext cx="7573305" cy="504056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En </a:t>
            </a:r>
            <a:r>
              <a:rPr lang="fr-FR" sz="1200" b="1" dirty="0">
                <a:solidFill>
                  <a:srgbClr val="0085B0"/>
                </a:solidFill>
              </a:rPr>
              <a:t>un seul </a:t>
            </a:r>
            <a:r>
              <a:rPr lang="fr-FR" sz="1200" b="1" dirty="0" smtClean="0">
                <a:solidFill>
                  <a:srgbClr val="0085B0"/>
                </a:solidFill>
              </a:rPr>
              <a:t>lieu, un </a:t>
            </a:r>
            <a:r>
              <a:rPr lang="fr-FR" sz="1200" b="1" dirty="0">
                <a:solidFill>
                  <a:srgbClr val="0085B0"/>
                </a:solidFill>
              </a:rPr>
              <a:t>ensemble de </a:t>
            </a:r>
            <a:r>
              <a:rPr lang="fr-FR" sz="1200" b="1" dirty="0" smtClean="0">
                <a:solidFill>
                  <a:srgbClr val="0085B0"/>
                </a:solidFill>
              </a:rPr>
              <a:t>pratiques complémentaires efficaces pour vous aider </a:t>
            </a:r>
          </a:p>
          <a:p>
            <a:pPr marL="0" indent="0" algn="ctr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à gagner en autonomie dans la gestion de votre santé et de votre qualité de vie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0" y="937579"/>
            <a:ext cx="7561262" cy="317198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solidFill>
                  <a:srgbClr val="0085B0"/>
                </a:solidFill>
              </a:rPr>
              <a:t>Vie professionnelle  - Vie privée :  Familles -  Couples  - Enfants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64" name="Titre 1"/>
          <p:cNvSpPr txBox="1">
            <a:spLocks/>
          </p:cNvSpPr>
          <p:nvPr/>
        </p:nvSpPr>
        <p:spPr>
          <a:xfrm>
            <a:off x="3011121" y="87715"/>
            <a:ext cx="3494495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 smtClean="0">
                <a:solidFill>
                  <a:schemeClr val="bg1"/>
                </a:solidFill>
              </a:rPr>
              <a:t>Centre Santé Paramédical 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Thérapies complémentaires 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-12043" y="8548151"/>
            <a:ext cx="3072594" cy="830997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Permanences d’accueil</a:t>
            </a:r>
            <a:endParaRPr lang="fr-FR" b="1" dirty="0" smtClean="0">
              <a:solidFill>
                <a:schemeClr val="bg1"/>
              </a:solidFill>
            </a:endParaRP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pour </a:t>
            </a:r>
            <a:r>
              <a:rPr lang="fr-FR" b="1" dirty="0" smtClean="0">
                <a:solidFill>
                  <a:schemeClr val="bg1"/>
                </a:solidFill>
              </a:rPr>
              <a:t>guider</a:t>
            </a:r>
            <a:r>
              <a:rPr lang="fr-FR" b="1" dirty="0" smtClean="0">
                <a:solidFill>
                  <a:schemeClr val="bg1"/>
                </a:solidFill>
              </a:rPr>
              <a:t> vos choix de thérapies</a:t>
            </a:r>
            <a:endParaRPr lang="fr-FR" b="1" dirty="0" smtClean="0">
              <a:solidFill>
                <a:schemeClr val="bg1"/>
              </a:solidFill>
            </a:endParaRP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09 73 67 35 45 </a:t>
            </a:r>
            <a:r>
              <a:rPr lang="fr-FR" b="1" dirty="0">
                <a:solidFill>
                  <a:schemeClr val="bg1"/>
                </a:solidFill>
              </a:rPr>
              <a:t>-</a:t>
            </a:r>
            <a:r>
              <a:rPr lang="fr-FR" b="1" dirty="0" smtClean="0">
                <a:solidFill>
                  <a:schemeClr val="bg1"/>
                </a:solidFill>
              </a:rPr>
              <a:t> 06 60 47 71 64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www.sophrokhepri.fr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1741334" y="6576060"/>
            <a:ext cx="56468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rgbClr val="0085B0"/>
                </a:solidFill>
              </a:rPr>
              <a:t>Dans le cadre de la Santé et la Qualité de Vie au Travail (SQVT) vous propose :</a:t>
            </a:r>
          </a:p>
          <a:p>
            <a:pPr algn="just"/>
            <a:r>
              <a:rPr lang="fr-FR" b="1" dirty="0" smtClean="0"/>
              <a:t> </a:t>
            </a:r>
          </a:p>
          <a:p>
            <a:pPr marL="171450" indent="-171450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ECOUTE :</a:t>
            </a:r>
            <a:r>
              <a:rPr lang="fr-FR" dirty="0" smtClean="0"/>
              <a:t> avec accompagnement </a:t>
            </a:r>
            <a:r>
              <a:rPr lang="fr-FR" dirty="0"/>
              <a:t>global </a:t>
            </a:r>
            <a:r>
              <a:rPr lang="fr-FR" dirty="0" smtClean="0"/>
              <a:t>et ciblé en </a:t>
            </a:r>
            <a:r>
              <a:rPr lang="fr-FR" dirty="0"/>
              <a:t>toute </a:t>
            </a:r>
            <a:r>
              <a:rPr lang="fr-FR" dirty="0" smtClean="0"/>
              <a:t>confidentialité,</a:t>
            </a:r>
          </a:p>
          <a:p>
            <a:pPr marL="171450" indent="-171450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PEDAGOGIE :</a:t>
            </a:r>
            <a:r>
              <a:rPr lang="fr-FR" dirty="0"/>
              <a:t> </a:t>
            </a:r>
            <a:r>
              <a:rPr lang="fr-FR" dirty="0" smtClean="0"/>
              <a:t>Apprendre </a:t>
            </a:r>
            <a:r>
              <a:rPr lang="fr-FR" dirty="0"/>
              <a:t>des moyens simples pour travailler mieux en prenant soin de soi avec des experts en </a:t>
            </a:r>
            <a:r>
              <a:rPr lang="fr-FR" dirty="0" smtClean="0"/>
              <a:t>QVT,</a:t>
            </a:r>
          </a:p>
          <a:p>
            <a:pPr marL="171450" indent="-171450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PREVENTION :</a:t>
            </a:r>
            <a:r>
              <a:rPr lang="fr-FR" dirty="0" smtClean="0"/>
              <a:t> Prévenir les </a:t>
            </a:r>
            <a:r>
              <a:rPr lang="fr-FR" dirty="0"/>
              <a:t>effets du stress en trouvant les clefs d'un bon équilibre </a:t>
            </a:r>
            <a:r>
              <a:rPr lang="fr-FR" dirty="0" smtClean="0"/>
              <a:t>travail-santé-vie personnelle, vivre </a:t>
            </a:r>
            <a:r>
              <a:rPr lang="fr-FR" dirty="0"/>
              <a:t>pleinement et sereinement </a:t>
            </a:r>
            <a:r>
              <a:rPr lang="fr-FR" dirty="0" smtClean="0"/>
              <a:t>votre </a:t>
            </a:r>
            <a:r>
              <a:rPr lang="fr-FR" dirty="0"/>
              <a:t>vie professionnelle grâce à des pratiques thérapeutiques pluridisciplinaires ayant fait la preuve de leur </a:t>
            </a:r>
            <a:r>
              <a:rPr lang="fr-FR" dirty="0" smtClean="0"/>
              <a:t>efficacité,</a:t>
            </a:r>
          </a:p>
          <a:p>
            <a:pPr marL="171450" indent="-171450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REBONDIR :</a:t>
            </a:r>
            <a:r>
              <a:rPr lang="fr-FR" dirty="0" smtClean="0"/>
              <a:t> Après un évènement marquant (soins psycho-sociaux d’urgence)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2977491" y="8578581"/>
            <a:ext cx="4475548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100" dirty="0"/>
              <a:t>Aromathérapie, Chiropraxie, EFT, EMDR, </a:t>
            </a:r>
            <a:r>
              <a:rPr lang="fr-FR" sz="1100" dirty="0" err="1" smtClean="0"/>
              <a:t>Hirudothérapie</a:t>
            </a:r>
            <a:r>
              <a:rPr lang="fr-FR" sz="1100" dirty="0" smtClean="0"/>
              <a:t>, </a:t>
            </a:r>
            <a:r>
              <a:rPr lang="fr-FR" sz="1100" dirty="0"/>
              <a:t>Hypnose, Iridologie, Massage bien-être, Méditation, Naturopathie, Ostéopathie, Phytothérapie, Podologie-pédicure, Psychothérapie, Réflexologie plantaire, Remédiation cognitive, Sophrologie, tests d’évaluation psychologiques</a:t>
            </a:r>
            <a:r>
              <a:rPr lang="fr-FR" sz="1100" dirty="0" smtClean="0"/>
              <a:t>…</a:t>
            </a:r>
            <a:endParaRPr lang="fr-FR" sz="800" dirty="0" smtClean="0"/>
          </a:p>
        </p:txBody>
      </p:sp>
      <p:sp>
        <p:nvSpPr>
          <p:cNvPr id="80" name="ZoneTexte 79"/>
          <p:cNvSpPr txBox="1"/>
          <p:nvPr/>
        </p:nvSpPr>
        <p:spPr>
          <a:xfrm>
            <a:off x="-12043" y="9976698"/>
            <a:ext cx="7548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i="1" dirty="0" smtClean="0"/>
              <a:t>Les accompagnements que nous proposons ne peuvent en aucun cas se substituer à une prise en charge médicale. Aucun professionnel du </a:t>
            </a:r>
          </a:p>
          <a:p>
            <a:pPr algn="ctr"/>
            <a:r>
              <a:rPr lang="fr-FR" sz="800" b="1" i="1" dirty="0" smtClean="0"/>
              <a:t>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82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495" y="1254777"/>
            <a:ext cx="3365106" cy="506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4" descr="C:\Users\Dell\Dropbox\Sophrokhépri\PHOTOS du Centre\Photo B-Design\Biotiful Design--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" y="3534548"/>
            <a:ext cx="3849072" cy="278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54" y="1254777"/>
            <a:ext cx="3849072" cy="260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Rectangle 64"/>
          <p:cNvSpPr/>
          <p:nvPr/>
        </p:nvSpPr>
        <p:spPr>
          <a:xfrm>
            <a:off x="3857570" y="5651169"/>
            <a:ext cx="1768476" cy="671499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ZoneTexte 65"/>
          <p:cNvSpPr txBox="1"/>
          <p:nvPr/>
        </p:nvSpPr>
        <p:spPr>
          <a:xfrm>
            <a:off x="3857570" y="5761173"/>
            <a:ext cx="1768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Paru au </a:t>
            </a:r>
          </a:p>
          <a:p>
            <a:pPr algn="ctr"/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 des hôpitaux</a:t>
            </a: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875433" y="5617480"/>
            <a:ext cx="1750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Edition </a:t>
            </a:r>
            <a:r>
              <a:rPr lang="fr-FR" b="1" dirty="0" smtClean="0"/>
              <a:t>2016/2017</a:t>
            </a:r>
            <a:endParaRPr lang="fr-FR" b="1" dirty="0"/>
          </a:p>
        </p:txBody>
      </p:sp>
      <p:sp>
        <p:nvSpPr>
          <p:cNvPr id="85" name="ZoneTexte 84"/>
          <p:cNvSpPr txBox="1"/>
          <p:nvPr/>
        </p:nvSpPr>
        <p:spPr>
          <a:xfrm>
            <a:off x="-12043" y="7526753"/>
            <a:ext cx="1733260" cy="461665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Discrétion et confidentialité assurées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0" y="6648068"/>
            <a:ext cx="1719703" cy="461665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Santé et </a:t>
            </a:r>
            <a:r>
              <a:rPr lang="fr-FR" b="1" dirty="0" smtClean="0">
                <a:solidFill>
                  <a:schemeClr val="bg1"/>
                </a:solidFill>
              </a:rPr>
              <a:t>Qualité de 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Vie </a:t>
            </a:r>
            <a:r>
              <a:rPr lang="fr-FR" b="1" dirty="0" smtClean="0">
                <a:solidFill>
                  <a:schemeClr val="bg1"/>
                </a:solidFill>
              </a:rPr>
              <a:t>au Travail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-12043" y="10321789"/>
            <a:ext cx="7573306" cy="388604"/>
          </a:xfrm>
          <a:prstGeom prst="rect">
            <a:avLst/>
          </a:prstGeom>
          <a:solidFill>
            <a:srgbClr val="0085B0"/>
          </a:solidFill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000" b="1" dirty="0" err="1" smtClean="0">
                <a:solidFill>
                  <a:schemeClr val="bg1"/>
                </a:solidFill>
              </a:rPr>
              <a:t>SophroKhepri</a:t>
            </a:r>
            <a:r>
              <a:rPr lang="fr-FR" sz="1000" b="1" dirty="0" smtClean="0">
                <a:solidFill>
                  <a:schemeClr val="bg1"/>
                </a:solidFill>
              </a:rPr>
              <a:t> - 188 </a:t>
            </a:r>
            <a:r>
              <a:rPr lang="fr-FR" sz="1000" b="1" dirty="0">
                <a:solidFill>
                  <a:schemeClr val="bg1"/>
                </a:solidFill>
              </a:rPr>
              <a:t>Grande Rue Charles de </a:t>
            </a:r>
            <a:r>
              <a:rPr lang="fr-FR" sz="1000" b="1" dirty="0" smtClean="0">
                <a:solidFill>
                  <a:schemeClr val="bg1"/>
                </a:solidFill>
              </a:rPr>
              <a:t>Gaulle -  </a:t>
            </a:r>
            <a:r>
              <a:rPr lang="fr-FR" sz="1000" b="1" dirty="0">
                <a:solidFill>
                  <a:schemeClr val="bg1"/>
                </a:solidFill>
              </a:rPr>
              <a:t>94130 </a:t>
            </a:r>
            <a:r>
              <a:rPr lang="fr-FR" sz="1000" b="1" dirty="0" smtClean="0">
                <a:solidFill>
                  <a:schemeClr val="bg1"/>
                </a:solidFill>
              </a:rPr>
              <a:t>Nogent-sur-Marne (face Gare </a:t>
            </a:r>
            <a:r>
              <a:rPr lang="fr-FR" sz="1000" b="1" dirty="0">
                <a:solidFill>
                  <a:schemeClr val="bg1"/>
                </a:solidFill>
              </a:rPr>
              <a:t>RER E Nogent le </a:t>
            </a:r>
            <a:r>
              <a:rPr lang="fr-FR" sz="1000" b="1" dirty="0" smtClean="0">
                <a:solidFill>
                  <a:schemeClr val="bg1"/>
                </a:solidFill>
              </a:rPr>
              <a:t>Perreux)</a:t>
            </a:r>
            <a:r>
              <a:rPr lang="fr-FR" sz="1000" b="1" dirty="0">
                <a:solidFill>
                  <a:schemeClr val="bg1"/>
                </a:solidFill>
              </a:rPr>
              <a:t> </a:t>
            </a:r>
            <a:r>
              <a:rPr lang="fr-FR" sz="1000" b="1" dirty="0" smtClean="0">
                <a:solidFill>
                  <a:schemeClr val="bg1"/>
                </a:solidFill>
              </a:rPr>
              <a:t>- contact@sophrokhepri.fr</a:t>
            </a:r>
            <a:endParaRPr lang="fr-FR" sz="1000" b="1" dirty="0" smtClean="0">
              <a:solidFill>
                <a:schemeClr val="bg1"/>
              </a:solidFill>
              <a:hlinkClick r:id="rId6"/>
            </a:endParaRPr>
          </a:p>
          <a:p>
            <a:pPr algn="ctr"/>
            <a:r>
              <a:rPr lang="fr-FR" sz="1000" b="1" u="sng" dirty="0" smtClean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  <p:pic>
        <p:nvPicPr>
          <p:cNvPr id="77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4" r="3369" b="1623"/>
          <a:stretch/>
        </p:blipFill>
        <p:spPr bwMode="auto">
          <a:xfrm>
            <a:off x="6529389" y="218936"/>
            <a:ext cx="744530" cy="500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5921601" y="1267895"/>
            <a:ext cx="1652456" cy="5035722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5930584" y="4269642"/>
            <a:ext cx="1645832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Sommeil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Mal être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au travail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Harcèlement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930584" y="3503186"/>
            <a:ext cx="1648445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Surdouance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TDA-H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Difficultés scolaires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5930582" y="4869541"/>
            <a:ext cx="1645834" cy="410872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pondérale Troubles alimentaires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5926572" y="1266834"/>
            <a:ext cx="1651495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Addictions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Phobies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5926572" y="1696975"/>
            <a:ext cx="1651495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err="1" smtClean="0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Stress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post-traumatique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5926573" y="2299066"/>
            <a:ext cx="1652456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chroniques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Pathologies invalidantes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Acouphènes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5926573" y="3070021"/>
            <a:ext cx="1652456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Maternité</a:t>
            </a:r>
          </a:p>
          <a:p>
            <a:pPr algn="ctr"/>
            <a:r>
              <a:rPr lang="fr-FR" sz="1100" dirty="0"/>
              <a:t>Parentalité</a:t>
            </a:r>
          </a:p>
        </p:txBody>
      </p:sp>
      <p:sp>
        <p:nvSpPr>
          <p:cNvPr id="76" name="Espace réservé du contenu 2"/>
          <p:cNvSpPr txBox="1">
            <a:spLocks/>
          </p:cNvSpPr>
          <p:nvPr/>
        </p:nvSpPr>
        <p:spPr>
          <a:xfrm>
            <a:off x="5926574" y="5280413"/>
            <a:ext cx="1645832" cy="1039688"/>
          </a:xfrm>
          <a:prstGeom prst="rect">
            <a:avLst/>
          </a:prstGeom>
          <a:noFill/>
          <a:ln>
            <a:solidFill>
              <a:srgbClr val="0085B0"/>
            </a:solidFill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Coaching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Bilan de compétences professionnel</a:t>
            </a:r>
            <a:endParaRPr lang="fr-FR" sz="1100" dirty="0">
              <a:solidFill>
                <a:srgbClr val="0085B0"/>
              </a:solidFill>
            </a:endParaRPr>
          </a:p>
        </p:txBody>
      </p:sp>
      <p:pic>
        <p:nvPicPr>
          <p:cNvPr id="41" name="Image 40" descr="logoSophroKhepriV5Hde-calquesfdbleu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6215" y="4584"/>
            <a:ext cx="2570669" cy="92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14710</TotalTime>
  <Words>336</Words>
  <Application>Microsoft Office PowerPoint</Application>
  <PresentationFormat>Personnalisé</PresentationFormat>
  <Paragraphs>50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210</cp:revision>
  <cp:lastPrinted>2016-07-20T06:54:09Z</cp:lastPrinted>
  <dcterms:created xsi:type="dcterms:W3CDTF">2015-06-22T10:33:01Z</dcterms:created>
  <dcterms:modified xsi:type="dcterms:W3CDTF">2016-07-20T20:44:36Z</dcterms:modified>
</cp:coreProperties>
</file>