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61263" cy="53641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89" d="100"/>
          <a:sy n="89" d="100"/>
        </p:scale>
        <p:origin x="-1050" y="-318"/>
      </p:cViewPr>
      <p:guideLst>
        <p:guide orient="horz" pos="1690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22/07/2016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7" y="1666368"/>
            <a:ext cx="6427074" cy="114981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3039694"/>
            <a:ext cx="5292884" cy="13708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5" y="112996"/>
            <a:ext cx="1405924" cy="240269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12996"/>
            <a:ext cx="4095684" cy="240269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9" y="3446973"/>
            <a:ext cx="6427074" cy="1065382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9" y="2273562"/>
            <a:ext cx="6427074" cy="117341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30" y="656862"/>
            <a:ext cx="2750147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3" y="656862"/>
            <a:ext cx="2751461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00730"/>
            <a:ext cx="3340870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5" y="1701135"/>
            <a:ext cx="3340870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9" y="1200730"/>
            <a:ext cx="3342182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9" y="1701135"/>
            <a:ext cx="3342182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6" y="213573"/>
            <a:ext cx="2487602" cy="90892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13574"/>
            <a:ext cx="4226956" cy="4578164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6" y="1122501"/>
            <a:ext cx="2487602" cy="3669237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3754915"/>
            <a:ext cx="4536758" cy="44328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479298"/>
            <a:ext cx="4536758" cy="321849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4198203"/>
            <a:ext cx="4536758" cy="629545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51639"/>
            <a:ext cx="6805137" cy="3540100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6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22/07/2016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4" y="4971785"/>
            <a:ext cx="2394399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7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contact@sophrokhepri.fr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3" descr="C:\Users\Dell\Dropbox\stagiaires\ANNONCE Septembre2016\Fond d'ecr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47" y="1296566"/>
            <a:ext cx="1645833" cy="3254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/>
          <p:cNvSpPr/>
          <p:nvPr/>
        </p:nvSpPr>
        <p:spPr>
          <a:xfrm>
            <a:off x="-34747" y="1299696"/>
            <a:ext cx="1637790" cy="3182585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0" name="Picture 3" descr="C:\Users\Dell\Dropbox\stagiaires\ANNONCE Septembre2016\Fond d'ecr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269" y="1270909"/>
            <a:ext cx="1645833" cy="329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5908136" y="1260967"/>
            <a:ext cx="1652456" cy="3296577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" y="-1385"/>
            <a:ext cx="7561260" cy="941161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12043" y="4554289"/>
            <a:ext cx="7573305" cy="504056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En </a:t>
            </a:r>
            <a:r>
              <a:rPr lang="fr-FR" sz="1200" b="1" dirty="0">
                <a:solidFill>
                  <a:srgbClr val="0085B0"/>
                </a:solidFill>
              </a:rPr>
              <a:t>un seul </a:t>
            </a:r>
            <a:r>
              <a:rPr lang="fr-FR" sz="1200" b="1" dirty="0" smtClean="0">
                <a:solidFill>
                  <a:srgbClr val="0085B0"/>
                </a:solidFill>
              </a:rPr>
              <a:t>lieu, un </a:t>
            </a:r>
            <a:r>
              <a:rPr lang="fr-FR" sz="1200" b="1" dirty="0">
                <a:solidFill>
                  <a:srgbClr val="0085B0"/>
                </a:solidFill>
              </a:rPr>
              <a:t>ensemble de </a:t>
            </a:r>
            <a:r>
              <a:rPr lang="fr-FR" sz="1200" b="1" dirty="0" smtClean="0">
                <a:solidFill>
                  <a:srgbClr val="0085B0"/>
                </a:solidFill>
              </a:rPr>
              <a:t>pratiques complémentaires efficaces pour vous aider </a:t>
            </a:r>
          </a:p>
          <a:p>
            <a:pPr marL="0" indent="0" algn="ctr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à gagner en autonomie dans la gestion de votre santé et de votre qualité de vie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-12043" y="5058345"/>
            <a:ext cx="7573306" cy="388604"/>
          </a:xfrm>
          <a:prstGeom prst="rect">
            <a:avLst/>
          </a:prstGeom>
          <a:solidFill>
            <a:srgbClr val="0085B0"/>
          </a:solidFill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000" b="1" dirty="0" err="1" smtClean="0">
                <a:solidFill>
                  <a:schemeClr val="bg1"/>
                </a:solidFill>
              </a:rPr>
              <a:t>SophroKhepri</a:t>
            </a:r>
            <a:r>
              <a:rPr lang="fr-FR" sz="1000" b="1" dirty="0" smtClean="0">
                <a:solidFill>
                  <a:schemeClr val="bg1"/>
                </a:solidFill>
              </a:rPr>
              <a:t> - 188 </a:t>
            </a:r>
            <a:r>
              <a:rPr lang="fr-FR" sz="1000" b="1" dirty="0">
                <a:solidFill>
                  <a:schemeClr val="bg1"/>
                </a:solidFill>
              </a:rPr>
              <a:t>Grande Rue Charles de </a:t>
            </a:r>
            <a:r>
              <a:rPr lang="fr-FR" sz="1000" b="1" dirty="0" smtClean="0">
                <a:solidFill>
                  <a:schemeClr val="bg1"/>
                </a:solidFill>
              </a:rPr>
              <a:t>Gaulle -  </a:t>
            </a:r>
            <a:r>
              <a:rPr lang="fr-FR" sz="1000" b="1" dirty="0">
                <a:solidFill>
                  <a:schemeClr val="bg1"/>
                </a:solidFill>
              </a:rPr>
              <a:t>94130 </a:t>
            </a:r>
            <a:r>
              <a:rPr lang="fr-FR" sz="1000" b="1" dirty="0" smtClean="0">
                <a:solidFill>
                  <a:schemeClr val="bg1"/>
                </a:solidFill>
              </a:rPr>
              <a:t>Nogent-sur-Marne (face Gare </a:t>
            </a:r>
            <a:r>
              <a:rPr lang="fr-FR" sz="1000" b="1" dirty="0">
                <a:solidFill>
                  <a:schemeClr val="bg1"/>
                </a:solidFill>
              </a:rPr>
              <a:t>RER E Nogent le </a:t>
            </a:r>
            <a:r>
              <a:rPr lang="fr-FR" sz="1000" b="1" dirty="0" smtClean="0">
                <a:solidFill>
                  <a:schemeClr val="bg1"/>
                </a:solidFill>
              </a:rPr>
              <a:t>Perreux)</a:t>
            </a:r>
            <a:r>
              <a:rPr lang="fr-FR" sz="1000" b="1" dirty="0">
                <a:solidFill>
                  <a:schemeClr val="bg1"/>
                </a:solidFill>
              </a:rPr>
              <a:t> </a:t>
            </a:r>
            <a:r>
              <a:rPr lang="fr-FR" sz="1000" b="1" dirty="0" smtClean="0">
                <a:solidFill>
                  <a:schemeClr val="bg1"/>
                </a:solidFill>
              </a:rPr>
              <a:t>- contact@sophrokhepri.fr</a:t>
            </a:r>
            <a:endParaRPr lang="fr-FR" sz="1000" b="1" dirty="0" smtClean="0">
              <a:solidFill>
                <a:schemeClr val="bg1"/>
              </a:solidFill>
              <a:hlinkClick r:id="rId3"/>
            </a:endParaRPr>
          </a:p>
          <a:p>
            <a:pPr algn="ctr"/>
            <a:r>
              <a:rPr lang="fr-FR" sz="1000" b="1" u="sng" dirty="0" smtClean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963527"/>
            <a:ext cx="7561262" cy="332662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solidFill>
                  <a:srgbClr val="0085B0"/>
                </a:solidFill>
              </a:rPr>
              <a:t>Vie professionnelle  - Vie privée :  Familles -  Couples  - Enfants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070" y="2"/>
            <a:ext cx="2570669" cy="925667"/>
          </a:xfrm>
          <a:prstGeom prst="rect">
            <a:avLst/>
          </a:prstGeom>
        </p:spPr>
      </p:pic>
      <p:pic>
        <p:nvPicPr>
          <p:cNvPr id="24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793" y="1284822"/>
            <a:ext cx="1768476" cy="3269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Dell\Dropbox\Sophrokhépri\PHOTOS du Centre\Photo B-Design\Biotiful Design--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043" y="3012166"/>
            <a:ext cx="2563819" cy="1542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086" y="1283974"/>
            <a:ext cx="2555776" cy="1728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re 1"/>
          <p:cNvSpPr txBox="1">
            <a:spLocks/>
          </p:cNvSpPr>
          <p:nvPr/>
        </p:nvSpPr>
        <p:spPr>
          <a:xfrm>
            <a:off x="2988544" y="87713"/>
            <a:ext cx="3409380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 smtClean="0">
                <a:solidFill>
                  <a:schemeClr val="bg1"/>
                </a:solidFill>
              </a:rPr>
              <a:t>Centre Santé Paramédical 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Thérapies complémentaires 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62793" y="3983976"/>
            <a:ext cx="1768476" cy="573568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4166863" y="3929221"/>
            <a:ext cx="176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Edition </a:t>
            </a:r>
            <a:r>
              <a:rPr lang="fr-FR" b="1" dirty="0" smtClean="0"/>
              <a:t>2016/2017</a:t>
            </a:r>
            <a:endParaRPr lang="fr-FR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4151957" y="4092624"/>
            <a:ext cx="1779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Paru au </a:t>
            </a:r>
          </a:p>
          <a:p>
            <a:pPr algn="ctr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 des hôpitaux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5931269" y="4181607"/>
            <a:ext cx="1629994" cy="369332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b="1" dirty="0" smtClean="0">
                <a:solidFill>
                  <a:schemeClr val="bg1"/>
                </a:solidFill>
              </a:rPr>
              <a:t>www.sophrokhepri.fr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025" y="270843"/>
            <a:ext cx="726998" cy="467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5931269" y="2066151"/>
            <a:ext cx="1645832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Sommeil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Mal être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au travail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Harcèlement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931269" y="1299695"/>
            <a:ext cx="1648445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Surdouance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TDA-H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Difficultés scolaires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5931267" y="2666050"/>
            <a:ext cx="1645834" cy="410872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pondérale Troubles alimentaires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-49413" y="1303969"/>
            <a:ext cx="1651495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Addictions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Phobies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-49413" y="1734110"/>
            <a:ext cx="1651495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err="1" smtClean="0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Stress post-traumatique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-49412" y="2336201"/>
            <a:ext cx="1652456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chroniques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Pathologies invalidantes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Acouphènes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-49412" y="3107156"/>
            <a:ext cx="1652456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Maternité</a:t>
            </a:r>
          </a:p>
          <a:p>
            <a:pPr algn="ctr"/>
            <a:r>
              <a:rPr lang="fr-FR" sz="1100" dirty="0"/>
              <a:t>Parentalité</a:t>
            </a:r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>
          <a:xfrm>
            <a:off x="5927259" y="3076922"/>
            <a:ext cx="1645832" cy="1039688"/>
          </a:xfrm>
          <a:prstGeom prst="rect">
            <a:avLst/>
          </a:prstGeom>
          <a:noFill/>
          <a:ln>
            <a:solidFill>
              <a:srgbClr val="0085B0"/>
            </a:solidFill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b="1" dirty="0" smtClean="0">
                <a:solidFill>
                  <a:srgbClr val="0085B0"/>
                </a:solidFill>
              </a:rPr>
              <a:t>Coaching</a:t>
            </a:r>
          </a:p>
          <a:p>
            <a:pPr marL="0" indent="0" algn="ctr" defTabSz="558324">
              <a:buNone/>
            </a:pPr>
            <a:r>
              <a:rPr lang="fr-FR" sz="1100" b="1" dirty="0" smtClean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100" b="1" dirty="0" smtClean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100" b="1" dirty="0" smtClean="0">
                <a:solidFill>
                  <a:srgbClr val="0085B0"/>
                </a:solidFill>
              </a:rPr>
              <a:t>Bilan de compétences professionnel</a:t>
            </a:r>
            <a:endParaRPr lang="fr-FR" sz="1100" b="1" dirty="0">
              <a:solidFill>
                <a:srgbClr val="0085B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-34747" y="3597066"/>
            <a:ext cx="1636104" cy="938719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Permanence </a:t>
            </a:r>
            <a:r>
              <a:rPr lang="fr-FR" sz="1100" dirty="0">
                <a:solidFill>
                  <a:schemeClr val="bg1"/>
                </a:solidFill>
              </a:rPr>
              <a:t>d’accueil</a:t>
            </a:r>
          </a:p>
          <a:p>
            <a:pPr algn="ctr"/>
            <a:r>
              <a:rPr lang="fr-FR" sz="1100" dirty="0">
                <a:solidFill>
                  <a:schemeClr val="bg1"/>
                </a:solidFill>
              </a:rPr>
              <a:t>pour guider vos </a:t>
            </a:r>
            <a:r>
              <a:rPr lang="fr-FR" sz="1100" dirty="0" smtClean="0">
                <a:solidFill>
                  <a:schemeClr val="bg1"/>
                </a:solidFill>
              </a:rPr>
              <a:t>choix</a:t>
            </a:r>
          </a:p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de </a:t>
            </a:r>
            <a:r>
              <a:rPr lang="fr-FR" sz="1100" dirty="0">
                <a:solidFill>
                  <a:schemeClr val="bg1"/>
                </a:solidFill>
              </a:rPr>
              <a:t>thérapies</a:t>
            </a:r>
          </a:p>
          <a:p>
            <a:pPr algn="ctr"/>
            <a:r>
              <a:rPr lang="fr-FR" sz="1100" dirty="0">
                <a:solidFill>
                  <a:schemeClr val="bg1"/>
                </a:solidFill>
              </a:rPr>
              <a:t>09 73 67 35 45 </a:t>
            </a:r>
          </a:p>
          <a:p>
            <a:pPr algn="ctr"/>
            <a:r>
              <a:rPr lang="fr-FR" sz="1100" dirty="0" smtClean="0">
                <a:solidFill>
                  <a:schemeClr val="bg1"/>
                </a:solidFill>
              </a:rPr>
              <a:t>06 </a:t>
            </a:r>
            <a:r>
              <a:rPr lang="fr-FR" sz="1100" dirty="0">
                <a:solidFill>
                  <a:schemeClr val="bg1"/>
                </a:solidFill>
              </a:rPr>
              <a:t>60 47 71 </a:t>
            </a:r>
            <a:r>
              <a:rPr lang="fr-FR" sz="1100" dirty="0" smtClean="0">
                <a:solidFill>
                  <a:schemeClr val="bg1"/>
                </a:solidFill>
              </a:rPr>
              <a:t>64</a:t>
            </a:r>
            <a:endParaRPr lang="fr-F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13701</TotalTime>
  <Words>136</Words>
  <Application>Microsoft Office PowerPoint</Application>
  <PresentationFormat>Personnalisé</PresentationFormat>
  <Paragraphs>40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191</cp:revision>
  <cp:lastPrinted>2016-07-20T07:02:21Z</cp:lastPrinted>
  <dcterms:created xsi:type="dcterms:W3CDTF">2015-06-22T10:33:01Z</dcterms:created>
  <dcterms:modified xsi:type="dcterms:W3CDTF">2016-07-22T08:23:15Z</dcterms:modified>
</cp:coreProperties>
</file>