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9" d="100"/>
          <a:sy n="89" d="100"/>
        </p:scale>
        <p:origin x="618" y="30"/>
      </p:cViewPr>
      <p:guideLst>
        <p:guide orient="horz" pos="1690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20/07/2016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contact@sophrokhepri.f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3" descr="C:\Users\Dell\Dropbox\stagiaires\ANNONCE Septembre2016\Fond d'ec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47" y="1296566"/>
            <a:ext cx="1645833" cy="325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-34747" y="1299696"/>
            <a:ext cx="1637790" cy="3182585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" name="Picture 3" descr="C:\Users\Dell\Dropbox\stagiaires\ANNONCE Septembre2016\Fond d'ec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269" y="1270909"/>
            <a:ext cx="1645833" cy="329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5908136" y="1260967"/>
            <a:ext cx="1652456" cy="3296577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" y="-1385"/>
            <a:ext cx="7561260" cy="94116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12043" y="4554289"/>
            <a:ext cx="7573305" cy="504056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En </a:t>
            </a:r>
            <a:r>
              <a:rPr lang="fr-FR" sz="1200" b="1" dirty="0">
                <a:solidFill>
                  <a:srgbClr val="0085B0"/>
                </a:solidFill>
              </a:rPr>
              <a:t>un seul </a:t>
            </a:r>
            <a:r>
              <a:rPr lang="fr-FR" sz="1200" b="1" dirty="0" smtClean="0">
                <a:solidFill>
                  <a:srgbClr val="0085B0"/>
                </a:solidFill>
              </a:rPr>
              <a:t>lieu, un </a:t>
            </a:r>
            <a:r>
              <a:rPr lang="fr-FR" sz="1200" b="1" dirty="0">
                <a:solidFill>
                  <a:srgbClr val="0085B0"/>
                </a:solidFill>
              </a:rPr>
              <a:t>ensemble de </a:t>
            </a:r>
            <a:r>
              <a:rPr lang="fr-FR" sz="1200" b="1" dirty="0" smtClean="0">
                <a:solidFill>
                  <a:srgbClr val="0085B0"/>
                </a:solidFill>
              </a:rPr>
              <a:t>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à gagner en autonomie dans la gestion de votre santé et de votre qualité de vie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-12043" y="5058345"/>
            <a:ext cx="7573306" cy="388604"/>
          </a:xfrm>
          <a:prstGeom prst="rect">
            <a:avLst/>
          </a:prstGeom>
          <a:solidFill>
            <a:srgbClr val="0085B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000" b="1" dirty="0" smtClean="0">
                <a:solidFill>
                  <a:schemeClr val="bg1"/>
                </a:solidFill>
              </a:rPr>
              <a:t> - 188 </a:t>
            </a:r>
            <a:r>
              <a:rPr lang="fr-FR" sz="1000" b="1" dirty="0">
                <a:solidFill>
                  <a:schemeClr val="bg1"/>
                </a:solidFill>
              </a:rPr>
              <a:t>Grande Rue Charles de </a:t>
            </a:r>
            <a:r>
              <a:rPr lang="fr-FR" sz="1000" b="1" dirty="0" smtClean="0">
                <a:solidFill>
                  <a:schemeClr val="bg1"/>
                </a:solidFill>
              </a:rPr>
              <a:t>Gaulle -  </a:t>
            </a:r>
            <a:r>
              <a:rPr lang="fr-FR" sz="1000" b="1" dirty="0">
                <a:solidFill>
                  <a:schemeClr val="bg1"/>
                </a:solidFill>
              </a:rPr>
              <a:t>94130 </a:t>
            </a:r>
            <a:r>
              <a:rPr lang="fr-FR" sz="1000" b="1" dirty="0" smtClean="0">
                <a:solidFill>
                  <a:schemeClr val="bg1"/>
                </a:solidFill>
              </a:rPr>
              <a:t>Nogent-sur-Marne (face Gare </a:t>
            </a:r>
            <a:r>
              <a:rPr lang="fr-FR" sz="1000" b="1" dirty="0">
                <a:solidFill>
                  <a:schemeClr val="bg1"/>
                </a:solidFill>
              </a:rPr>
              <a:t>RER E Nogent le </a:t>
            </a:r>
            <a:r>
              <a:rPr lang="fr-FR" sz="1000" b="1" dirty="0" smtClean="0">
                <a:solidFill>
                  <a:schemeClr val="bg1"/>
                </a:solidFill>
              </a:rPr>
              <a:t>Perreux)</a:t>
            </a:r>
            <a:r>
              <a:rPr lang="fr-FR" sz="1000" b="1" dirty="0">
                <a:solidFill>
                  <a:schemeClr val="bg1"/>
                </a:solidFill>
              </a:rPr>
              <a:t> </a:t>
            </a:r>
            <a:r>
              <a:rPr lang="fr-FR" sz="1000" b="1" dirty="0" smtClean="0">
                <a:solidFill>
                  <a:schemeClr val="bg1"/>
                </a:solidFill>
              </a:rPr>
              <a:t>- contact@sophrokhepri.fr</a:t>
            </a:r>
            <a:endParaRPr lang="fr-FR" sz="1000" b="1" dirty="0" smtClean="0">
              <a:solidFill>
                <a:schemeClr val="bg1"/>
              </a:solidFill>
              <a:hlinkClick r:id="rId3"/>
            </a:endParaRPr>
          </a:p>
          <a:p>
            <a:pPr algn="ctr"/>
            <a:r>
              <a:rPr lang="fr-FR" sz="1000" b="1" u="sng" dirty="0" smtClean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963527"/>
            <a:ext cx="7561262" cy="332662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Vie privée :  Familles -  Couples 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70" y="2"/>
            <a:ext cx="2570669" cy="925667"/>
          </a:xfrm>
          <a:prstGeom prst="rect">
            <a:avLst/>
          </a:prstGeom>
        </p:spPr>
      </p:pic>
      <p:pic>
        <p:nvPicPr>
          <p:cNvPr id="24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793" y="1284822"/>
            <a:ext cx="1768476" cy="326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043" y="3012166"/>
            <a:ext cx="2563819" cy="154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086" y="1283974"/>
            <a:ext cx="2555776" cy="172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2988544" y="87713"/>
            <a:ext cx="3409380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Centre Santé Paramédical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62793" y="3983976"/>
            <a:ext cx="1768476" cy="573568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166863" y="3929221"/>
            <a:ext cx="176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Edition </a:t>
            </a:r>
            <a:r>
              <a:rPr lang="fr-FR" b="1" dirty="0" smtClean="0"/>
              <a:t>2016/2017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151957" y="4062108"/>
            <a:ext cx="1779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/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931269" y="4181607"/>
            <a:ext cx="1629994" cy="369332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chemeClr val="bg1"/>
                </a:solidFill>
              </a:rPr>
              <a:t>www.sophrokhepri.fr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025" y="270843"/>
            <a:ext cx="726998" cy="46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5931269" y="2066151"/>
            <a:ext cx="1645832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Mal être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travail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931269" y="1299695"/>
            <a:ext cx="1648445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Difficultés scolaires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5931267" y="2666050"/>
            <a:ext cx="1645834" cy="41087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-49413" y="1303969"/>
            <a:ext cx="1651495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-49413" y="1734110"/>
            <a:ext cx="1651495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post-traumatique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-49412" y="2336201"/>
            <a:ext cx="165245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-49412" y="3107156"/>
            <a:ext cx="1652456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Maternité</a:t>
            </a:r>
          </a:p>
          <a:p>
            <a:pPr algn="ctr"/>
            <a:r>
              <a:rPr lang="fr-FR" sz="1100" dirty="0"/>
              <a:t>Parentalité</a:t>
            </a: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927259" y="3076922"/>
            <a:ext cx="1645832" cy="1039688"/>
          </a:xfrm>
          <a:prstGeom prst="rect">
            <a:avLst/>
          </a:prstGeom>
          <a:noFill/>
          <a:ln>
            <a:solidFill>
              <a:srgbClr val="0085B0"/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-34747" y="3597066"/>
            <a:ext cx="1636104" cy="938719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Permanence </a:t>
            </a:r>
            <a:r>
              <a:rPr lang="fr-FR" sz="1100" dirty="0">
                <a:solidFill>
                  <a:schemeClr val="bg1"/>
                </a:solidFill>
              </a:rPr>
              <a:t>d’accueil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pour guider vos </a:t>
            </a:r>
            <a:r>
              <a:rPr lang="fr-FR" sz="1100" dirty="0" smtClean="0">
                <a:solidFill>
                  <a:schemeClr val="bg1"/>
                </a:solidFill>
              </a:rPr>
              <a:t>choix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de </a:t>
            </a:r>
            <a:r>
              <a:rPr lang="fr-FR" sz="1100" dirty="0">
                <a:solidFill>
                  <a:schemeClr val="bg1"/>
                </a:solidFill>
              </a:rPr>
              <a:t>thérapies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09 73 67 35 45 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06 </a:t>
            </a:r>
            <a:r>
              <a:rPr lang="fr-FR" sz="1100" dirty="0">
                <a:solidFill>
                  <a:schemeClr val="bg1"/>
                </a:solidFill>
              </a:rPr>
              <a:t>60 47 71 </a:t>
            </a:r>
            <a:r>
              <a:rPr lang="fr-FR" sz="1100" dirty="0" smtClean="0">
                <a:solidFill>
                  <a:schemeClr val="bg1"/>
                </a:solidFill>
              </a:rPr>
              <a:t>64</a:t>
            </a:r>
            <a:endParaRPr lang="fr-F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13701</TotalTime>
  <Words>136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190</cp:revision>
  <cp:lastPrinted>2016-07-20T07:02:21Z</cp:lastPrinted>
  <dcterms:created xsi:type="dcterms:W3CDTF">2015-06-22T10:33:01Z</dcterms:created>
  <dcterms:modified xsi:type="dcterms:W3CDTF">2016-07-20T20:44:58Z</dcterms:modified>
</cp:coreProperties>
</file>