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4"/>
  </p:notesMasterIdLst>
  <p:handoutMasterIdLst>
    <p:handoutMasterId r:id="rId5"/>
  </p:handoutMasterIdLst>
  <p:sldIdLst>
    <p:sldId id="277" r:id="rId3"/>
  </p:sldIdLst>
  <p:sldSz cx="10801350" cy="7200900"/>
  <p:notesSz cx="6805613" cy="9939338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637" autoAdjust="0"/>
  </p:normalViewPr>
  <p:slideViewPr>
    <p:cSldViewPr>
      <p:cViewPr>
        <p:scale>
          <a:sx n="68" d="100"/>
          <a:sy n="68" d="100"/>
        </p:scale>
        <p:origin x="-810" y="-180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4608562"/>
            <a:ext cx="10801349" cy="2376264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b="1" dirty="0" smtClean="0"/>
              <a:t>Pédicure-Podologie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b="1" dirty="0" smtClean="0"/>
              <a:t>Thérapies </a:t>
            </a:r>
            <a:r>
              <a:rPr lang="fr-FR" b="1" dirty="0" smtClean="0"/>
              <a:t>brèves </a:t>
            </a:r>
            <a:r>
              <a:rPr lang="fr-FR" b="1" dirty="0"/>
              <a:t>&amp; </a:t>
            </a:r>
            <a:r>
              <a:rPr lang="fr-FR" b="1" dirty="0" smtClean="0"/>
              <a:t>cognitives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b="1" dirty="0" smtClean="0"/>
              <a:t>Précocité intellectuelle - Orientation scolaire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b="1" dirty="0" smtClean="0"/>
              <a:t>Bilan de compétences professionnel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-15099" y="1735787"/>
            <a:ext cx="1081637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Centre </a:t>
            </a:r>
            <a:r>
              <a:rPr lang="fr-FR" sz="4400" b="1" dirty="0">
                <a:latin typeface="+mn-lt"/>
              </a:rPr>
              <a:t>Santé </a:t>
            </a:r>
            <a:r>
              <a:rPr lang="fr-FR" sz="4400" b="1" dirty="0" smtClean="0">
                <a:latin typeface="+mn-lt"/>
              </a:rPr>
              <a:t>Paramédical</a:t>
            </a:r>
          </a:p>
          <a:p>
            <a:pPr algn="ctr"/>
            <a:r>
              <a:rPr lang="fr-FR" sz="4400" b="1" dirty="0" smtClean="0">
                <a:latin typeface="+mn-lt"/>
              </a:rPr>
              <a:t>Et Thérapies </a:t>
            </a:r>
            <a:r>
              <a:rPr lang="fr-FR" sz="4400" b="1" dirty="0" smtClean="0">
                <a:latin typeface="+mn-lt"/>
              </a:rPr>
              <a:t>complémentaires</a:t>
            </a:r>
            <a:endParaRPr lang="fr-FR" sz="4400" b="1" dirty="0" smtClean="0">
              <a:latin typeface="+mn-lt"/>
            </a:endParaRPr>
          </a:p>
          <a:p>
            <a:pPr algn="ctr"/>
            <a:r>
              <a:rPr lang="fr-FR" sz="4400" b="1" dirty="0">
                <a:latin typeface="+mn-lt"/>
              </a:rPr>
              <a:t>09 73 67 35 45</a:t>
            </a:r>
            <a:br>
              <a:rPr lang="fr-FR" sz="4400" b="1" dirty="0">
                <a:latin typeface="+mn-lt"/>
              </a:rPr>
            </a:br>
            <a:r>
              <a:rPr lang="fr-FR" sz="4400" b="1" dirty="0">
                <a:latin typeface="+mn-lt"/>
              </a:rPr>
              <a:t>www.sophrokhepri.fr</a:t>
            </a:r>
            <a:endParaRPr lang="fr-FR" sz="4400" dirty="0">
              <a:latin typeface="+mn-lt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2794919" y="4536554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C:\Users\Dell\Dropbox\Sophrokhépri\site web\Textes Site\textes V2 SIMPLEBO\Logo-charte Sophrokhepri-juillet\lskaccroche-baselineV5Hde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920" y="230585"/>
            <a:ext cx="4946017" cy="1569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33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11808</TotalTime>
  <Words>25</Words>
  <Application>Microsoft Office PowerPoint</Application>
  <PresentationFormat>Personnalisé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Dell</cp:lastModifiedBy>
  <cp:revision>127</cp:revision>
  <cp:lastPrinted>2016-06-05T14:20:48Z</cp:lastPrinted>
  <dcterms:created xsi:type="dcterms:W3CDTF">2015-02-15T15:45:30Z</dcterms:created>
  <dcterms:modified xsi:type="dcterms:W3CDTF">2016-07-07T21:13:04Z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