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66" r:id="rId2"/>
    <p:sldId id="261" r:id="rId3"/>
  </p:sldIdLst>
  <p:sldSz cx="5364163" cy="7561263"/>
  <p:notesSz cx="9939338" cy="6805613"/>
  <p:defaultTextStyle>
    <a:defPPr>
      <a:defRPr lang="fr-FR"/>
    </a:defPPr>
    <a:lvl1pPr marL="0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279162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58324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837487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116649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1395811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1674973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1954135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2233297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34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ECE1"/>
    <a:srgbClr val="0085B0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75" autoAdjust="0"/>
    <p:restoredTop sz="99648" autoAdjust="0"/>
  </p:normalViewPr>
  <p:slideViewPr>
    <p:cSldViewPr>
      <p:cViewPr>
        <p:scale>
          <a:sx n="78" d="100"/>
          <a:sy n="78" d="100"/>
        </p:scale>
        <p:origin x="-1830" y="60"/>
      </p:cViewPr>
      <p:guideLst>
        <p:guide orient="horz" pos="2382"/>
        <p:guide pos="169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30951" y="1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/>
          <a:lstStyle>
            <a:lvl1pPr algn="r">
              <a:defRPr sz="1200"/>
            </a:lvl1pPr>
          </a:lstStyle>
          <a:p>
            <a:fld id="{16508AF3-D76F-477D-9EE9-9CC003D1372C}" type="datetimeFigureOut">
              <a:rPr lang="fr-FR" smtClean="0"/>
              <a:t>07/07/2016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464183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30951" y="6464183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 anchor="b"/>
          <a:lstStyle>
            <a:lvl1pPr algn="r">
              <a:defRPr sz="1200"/>
            </a:lvl1pPr>
          </a:lstStyle>
          <a:p>
            <a:fld id="{259E83FA-6A89-4284-BC67-1E51118793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4030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02313" y="2348893"/>
            <a:ext cx="4559539" cy="1620771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04625" y="4284717"/>
            <a:ext cx="3754914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79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58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374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16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958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674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954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2332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07/07/2016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72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07/07/2016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9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216637" y="159278"/>
            <a:ext cx="997400" cy="338681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21644" y="159278"/>
            <a:ext cx="2905588" cy="338681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07/07/2016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22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07/07/2016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33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3732" y="4858814"/>
            <a:ext cx="4559539" cy="1501750"/>
          </a:xfrm>
        </p:spPr>
        <p:txBody>
          <a:bodyPr anchor="t"/>
          <a:lstStyle>
            <a:lvl1pPr algn="l">
              <a:defRPr sz="25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23732" y="3204787"/>
            <a:ext cx="4559539" cy="1654026"/>
          </a:xfrm>
        </p:spPr>
        <p:txBody>
          <a:bodyPr anchor="b"/>
          <a:lstStyle>
            <a:lvl1pPr marL="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27916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558324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3748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11664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39581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674973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95413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23329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07/07/2016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58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21646" y="925906"/>
            <a:ext cx="1951028" cy="26201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262074" y="925906"/>
            <a:ext cx="1951960" cy="26201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07/07/2016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78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8209" y="302802"/>
            <a:ext cx="4827747" cy="1260211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68209" y="1692534"/>
            <a:ext cx="2370103" cy="705367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9162" indent="0">
              <a:buNone/>
              <a:defRPr sz="1200" b="1"/>
            </a:lvl2pPr>
            <a:lvl3pPr marL="558324" indent="0">
              <a:buNone/>
              <a:defRPr sz="1200" b="1"/>
            </a:lvl3pPr>
            <a:lvl4pPr marL="837487" indent="0">
              <a:buNone/>
              <a:defRPr sz="1000" b="1"/>
            </a:lvl4pPr>
            <a:lvl5pPr marL="1116649" indent="0">
              <a:buNone/>
              <a:defRPr sz="1000" b="1"/>
            </a:lvl5pPr>
            <a:lvl6pPr marL="1395811" indent="0">
              <a:buNone/>
              <a:defRPr sz="1000" b="1"/>
            </a:lvl6pPr>
            <a:lvl7pPr marL="1674973" indent="0">
              <a:buNone/>
              <a:defRPr sz="1000" b="1"/>
            </a:lvl7pPr>
            <a:lvl8pPr marL="1954135" indent="0">
              <a:buNone/>
              <a:defRPr sz="1000" b="1"/>
            </a:lvl8pPr>
            <a:lvl9pPr marL="2233297" indent="0">
              <a:buNone/>
              <a:defRPr sz="10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8209" y="2397900"/>
            <a:ext cx="2370103" cy="4356478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2724922" y="1692534"/>
            <a:ext cx="2371034" cy="705367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9162" indent="0">
              <a:buNone/>
              <a:defRPr sz="1200" b="1"/>
            </a:lvl2pPr>
            <a:lvl3pPr marL="558324" indent="0">
              <a:buNone/>
              <a:defRPr sz="1200" b="1"/>
            </a:lvl3pPr>
            <a:lvl4pPr marL="837487" indent="0">
              <a:buNone/>
              <a:defRPr sz="1000" b="1"/>
            </a:lvl4pPr>
            <a:lvl5pPr marL="1116649" indent="0">
              <a:buNone/>
              <a:defRPr sz="1000" b="1"/>
            </a:lvl5pPr>
            <a:lvl6pPr marL="1395811" indent="0">
              <a:buNone/>
              <a:defRPr sz="1000" b="1"/>
            </a:lvl6pPr>
            <a:lvl7pPr marL="1674973" indent="0">
              <a:buNone/>
              <a:defRPr sz="1000" b="1"/>
            </a:lvl7pPr>
            <a:lvl8pPr marL="1954135" indent="0">
              <a:buNone/>
              <a:defRPr sz="1000" b="1"/>
            </a:lvl8pPr>
            <a:lvl9pPr marL="2233297" indent="0">
              <a:buNone/>
              <a:defRPr sz="10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724922" y="2397900"/>
            <a:ext cx="2371034" cy="4356478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07/07/2016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94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07/07/2016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7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07/07/2016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47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8210" y="301050"/>
            <a:ext cx="1764772" cy="1281214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97239" y="301052"/>
            <a:ext cx="2998716" cy="6453328"/>
          </a:xfrm>
        </p:spPr>
        <p:txBody>
          <a:bodyPr/>
          <a:lstStyle>
            <a:lvl1pPr>
              <a:defRPr sz="1900"/>
            </a:lvl1pPr>
            <a:lvl2pPr>
              <a:defRPr sz="1800"/>
            </a:lvl2pPr>
            <a:lvl3pPr>
              <a:defRPr sz="15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68210" y="1582265"/>
            <a:ext cx="1764772" cy="5172114"/>
          </a:xfrm>
        </p:spPr>
        <p:txBody>
          <a:bodyPr/>
          <a:lstStyle>
            <a:lvl1pPr marL="0" indent="0">
              <a:buNone/>
              <a:defRPr sz="900"/>
            </a:lvl1pPr>
            <a:lvl2pPr marL="279162" indent="0">
              <a:buNone/>
              <a:defRPr sz="700"/>
            </a:lvl2pPr>
            <a:lvl3pPr marL="558324" indent="0">
              <a:buNone/>
              <a:defRPr sz="600"/>
            </a:lvl3pPr>
            <a:lvl4pPr marL="837487" indent="0">
              <a:buNone/>
              <a:defRPr sz="500"/>
            </a:lvl4pPr>
            <a:lvl5pPr marL="1116649" indent="0">
              <a:buNone/>
              <a:defRPr sz="500"/>
            </a:lvl5pPr>
            <a:lvl6pPr marL="1395811" indent="0">
              <a:buNone/>
              <a:defRPr sz="500"/>
            </a:lvl6pPr>
            <a:lvl7pPr marL="1674973" indent="0">
              <a:buNone/>
              <a:defRPr sz="500"/>
            </a:lvl7pPr>
            <a:lvl8pPr marL="1954135" indent="0">
              <a:buNone/>
              <a:defRPr sz="500"/>
            </a:lvl8pPr>
            <a:lvl9pPr marL="2233297" indent="0">
              <a:buNone/>
              <a:defRPr sz="5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07/07/2016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32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51413" y="5292885"/>
            <a:ext cx="3218498" cy="624854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051413" y="675613"/>
            <a:ext cx="3218498" cy="4536758"/>
          </a:xfrm>
        </p:spPr>
        <p:txBody>
          <a:bodyPr/>
          <a:lstStyle>
            <a:lvl1pPr marL="0" indent="0">
              <a:buNone/>
              <a:defRPr sz="1900"/>
            </a:lvl1pPr>
            <a:lvl2pPr marL="279162" indent="0">
              <a:buNone/>
              <a:defRPr sz="1800"/>
            </a:lvl2pPr>
            <a:lvl3pPr marL="558324" indent="0">
              <a:buNone/>
              <a:defRPr sz="1500"/>
            </a:lvl3pPr>
            <a:lvl4pPr marL="837487" indent="0">
              <a:buNone/>
              <a:defRPr sz="1200"/>
            </a:lvl4pPr>
            <a:lvl5pPr marL="1116649" indent="0">
              <a:buNone/>
              <a:defRPr sz="1200"/>
            </a:lvl5pPr>
            <a:lvl6pPr marL="1395811" indent="0">
              <a:buNone/>
              <a:defRPr sz="1200"/>
            </a:lvl6pPr>
            <a:lvl7pPr marL="1674973" indent="0">
              <a:buNone/>
              <a:defRPr sz="1200"/>
            </a:lvl7pPr>
            <a:lvl8pPr marL="1954135" indent="0">
              <a:buNone/>
              <a:defRPr sz="1200"/>
            </a:lvl8pPr>
            <a:lvl9pPr marL="2233297" indent="0">
              <a:buNone/>
              <a:defRPr sz="12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051413" y="5917739"/>
            <a:ext cx="3218498" cy="887399"/>
          </a:xfrm>
        </p:spPr>
        <p:txBody>
          <a:bodyPr/>
          <a:lstStyle>
            <a:lvl1pPr marL="0" indent="0">
              <a:buNone/>
              <a:defRPr sz="900"/>
            </a:lvl1pPr>
            <a:lvl2pPr marL="279162" indent="0">
              <a:buNone/>
              <a:defRPr sz="700"/>
            </a:lvl2pPr>
            <a:lvl3pPr marL="558324" indent="0">
              <a:buNone/>
              <a:defRPr sz="600"/>
            </a:lvl3pPr>
            <a:lvl4pPr marL="837487" indent="0">
              <a:buNone/>
              <a:defRPr sz="500"/>
            </a:lvl4pPr>
            <a:lvl5pPr marL="1116649" indent="0">
              <a:buNone/>
              <a:defRPr sz="500"/>
            </a:lvl5pPr>
            <a:lvl6pPr marL="1395811" indent="0">
              <a:buNone/>
              <a:defRPr sz="500"/>
            </a:lvl6pPr>
            <a:lvl7pPr marL="1674973" indent="0">
              <a:buNone/>
              <a:defRPr sz="500"/>
            </a:lvl7pPr>
            <a:lvl8pPr marL="1954135" indent="0">
              <a:buNone/>
              <a:defRPr sz="500"/>
            </a:lvl8pPr>
            <a:lvl9pPr marL="2233297" indent="0">
              <a:buNone/>
              <a:defRPr sz="5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07/07/2016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25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268209" y="302802"/>
            <a:ext cx="4827747" cy="1260211"/>
          </a:xfrm>
          <a:prstGeom prst="rect">
            <a:avLst/>
          </a:prstGeom>
        </p:spPr>
        <p:txBody>
          <a:bodyPr vert="horz" lIns="55832" tIns="27916" rIns="55832" bIns="27916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68209" y="1764296"/>
            <a:ext cx="4827747" cy="4990085"/>
          </a:xfrm>
          <a:prstGeom prst="rect">
            <a:avLst/>
          </a:prstGeom>
        </p:spPr>
        <p:txBody>
          <a:bodyPr vert="horz" lIns="55832" tIns="27916" rIns="55832" bIns="27916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268210" y="7008172"/>
            <a:ext cx="1251638" cy="402568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A39D0-8A89-48B0-8984-B7671F1945C1}" type="datetimeFigureOut">
              <a:rPr lang="fr-FR" smtClean="0"/>
              <a:pPr/>
              <a:t>07/07/2016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832757" y="7008172"/>
            <a:ext cx="1698651" cy="402568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3844318" y="7008172"/>
            <a:ext cx="1251638" cy="402568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48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58324" rtl="0" eaLnBrk="1" latinLnBrk="0" hangingPunct="1">
        <a:spcBef>
          <a:spcPct val="0"/>
        </a:spcBef>
        <a:buNone/>
        <a:defRPr sz="2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9372" indent="-209372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3639" indent="-174477" algn="l" defTabSz="558324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97906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977068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56230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35392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14555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717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372879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279162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58324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37487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16649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395811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4973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54135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233297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1951"/>
            <a:ext cx="5364163" cy="1225147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0" y="6369839"/>
            <a:ext cx="5364163" cy="653365"/>
          </a:xfrm>
          <a:prstGeom prst="rect">
            <a:avLst/>
          </a:prstGeom>
          <a:solidFill>
            <a:srgbClr val="0085B0"/>
          </a:solidFill>
          <a:ln>
            <a:solidFill>
              <a:srgbClr val="00B0F0"/>
            </a:solidFill>
          </a:ln>
        </p:spPr>
        <p:txBody>
          <a:bodyPr lIns="80046" tIns="40023" rIns="80046" bIns="40023">
            <a:norm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1100" b="1" dirty="0" err="1" smtClean="0">
                <a:solidFill>
                  <a:schemeClr val="bg1"/>
                </a:solidFill>
              </a:rPr>
              <a:t>SophroKhepri</a:t>
            </a:r>
            <a:r>
              <a:rPr lang="fr-FR" sz="1100" b="1" dirty="0" smtClean="0">
                <a:solidFill>
                  <a:schemeClr val="bg1"/>
                </a:solidFill>
              </a:rPr>
              <a:t> vous propose, en </a:t>
            </a:r>
            <a:r>
              <a:rPr lang="fr-FR" sz="1100" b="1" dirty="0">
                <a:solidFill>
                  <a:schemeClr val="bg1"/>
                </a:solidFill>
              </a:rPr>
              <a:t>un seul </a:t>
            </a:r>
            <a:r>
              <a:rPr lang="fr-FR" sz="1100" b="1" dirty="0" smtClean="0">
                <a:solidFill>
                  <a:schemeClr val="bg1"/>
                </a:solidFill>
              </a:rPr>
              <a:t>lieu,</a:t>
            </a:r>
          </a:p>
          <a:p>
            <a:pPr marL="0" indent="0" algn="ctr">
              <a:buNone/>
            </a:pPr>
            <a:r>
              <a:rPr lang="fr-FR" sz="1100" b="1" dirty="0" smtClean="0">
                <a:solidFill>
                  <a:schemeClr val="bg1"/>
                </a:solidFill>
              </a:rPr>
              <a:t>un </a:t>
            </a:r>
            <a:r>
              <a:rPr lang="fr-FR" sz="1100" b="1" dirty="0">
                <a:solidFill>
                  <a:schemeClr val="bg1"/>
                </a:solidFill>
              </a:rPr>
              <a:t>ensemble de </a:t>
            </a:r>
            <a:r>
              <a:rPr lang="fr-FR" sz="1100" b="1" dirty="0" smtClean="0">
                <a:solidFill>
                  <a:schemeClr val="bg1"/>
                </a:solidFill>
              </a:rPr>
              <a:t>pratiques complémentaires efficaces pour vous aider</a:t>
            </a:r>
          </a:p>
          <a:p>
            <a:pPr marL="0" indent="0" algn="ctr">
              <a:buNone/>
            </a:pPr>
            <a:r>
              <a:rPr lang="fr-FR" sz="1100" b="1" dirty="0" smtClean="0">
                <a:solidFill>
                  <a:schemeClr val="bg1"/>
                </a:solidFill>
              </a:rPr>
              <a:t>à gagner en autonomie dans la gestion de votre santé et de votre qualité de vie</a:t>
            </a:r>
            <a:endParaRPr lang="fr-FR" sz="1100" b="1" dirty="0">
              <a:solidFill>
                <a:schemeClr val="bg1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287543" y="7023204"/>
            <a:ext cx="4842810" cy="357827"/>
          </a:xfrm>
          <a:prstGeom prst="rect">
            <a:avLst/>
          </a:prstGeom>
          <a:noFill/>
        </p:spPr>
        <p:txBody>
          <a:bodyPr wrap="square" lIns="80046" tIns="40023" rIns="80046" bIns="40023" rtlCol="0">
            <a:spAutoFit/>
          </a:bodyPr>
          <a:lstStyle/>
          <a:p>
            <a:pPr algn="ctr"/>
            <a:r>
              <a:rPr lang="fr-FR" sz="900" dirty="0" smtClean="0"/>
              <a:t>188 </a:t>
            </a:r>
            <a:r>
              <a:rPr lang="fr-FR" sz="900" dirty="0"/>
              <a:t>Grande Rue Charles de </a:t>
            </a:r>
            <a:r>
              <a:rPr lang="fr-FR" sz="900" dirty="0" smtClean="0"/>
              <a:t>Gaulle -  </a:t>
            </a:r>
            <a:r>
              <a:rPr lang="fr-FR" sz="900" dirty="0"/>
              <a:t>94130 </a:t>
            </a:r>
            <a:r>
              <a:rPr lang="fr-FR" sz="900" dirty="0" smtClean="0"/>
              <a:t>Nogent-sur-Marne.</a:t>
            </a:r>
            <a:r>
              <a:rPr lang="fr-FR" sz="900" b="1" dirty="0" smtClean="0"/>
              <a:t>(face G</a:t>
            </a:r>
            <a:r>
              <a:rPr lang="fr-FR" sz="900" dirty="0" smtClean="0"/>
              <a:t>are </a:t>
            </a:r>
            <a:r>
              <a:rPr lang="fr-FR" sz="900" dirty="0"/>
              <a:t>RER E Nogent le </a:t>
            </a:r>
            <a:r>
              <a:rPr lang="fr-FR" sz="900" dirty="0" smtClean="0"/>
              <a:t>Perreux)</a:t>
            </a:r>
            <a:endParaRPr lang="fr-FR" sz="900" b="1" dirty="0"/>
          </a:p>
          <a:p>
            <a:pPr algn="ctr"/>
            <a:r>
              <a:rPr lang="fr-FR" sz="900" b="1" dirty="0" smtClean="0"/>
              <a:t>09 </a:t>
            </a:r>
            <a:r>
              <a:rPr lang="fr-FR" sz="900" b="1" dirty="0"/>
              <a:t>73 67 35 45 - </a:t>
            </a:r>
            <a:r>
              <a:rPr lang="fr-FR" sz="900" b="1" u="sng" dirty="0">
                <a:solidFill>
                  <a:srgbClr val="0085B0"/>
                </a:solidFill>
              </a:rPr>
              <a:t>contact@sophrokhepri.fr </a:t>
            </a:r>
            <a:endParaRPr lang="fr-FR" sz="900" dirty="0"/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0" y="1223196"/>
            <a:ext cx="5364162" cy="794257"/>
          </a:xfrm>
          <a:prstGeom prst="rect">
            <a:avLst/>
          </a:prstGeom>
          <a:solidFill>
            <a:schemeClr val="bg1"/>
          </a:solidFill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00" b="1" dirty="0" smtClean="0">
                <a:solidFill>
                  <a:srgbClr val="0085B0"/>
                </a:solidFill>
              </a:rPr>
              <a:t>Santé - Mieux-</a:t>
            </a:r>
            <a:r>
              <a:rPr lang="en-US" sz="1600" b="1" dirty="0">
                <a:solidFill>
                  <a:srgbClr val="0085B0"/>
                </a:solidFill>
              </a:rPr>
              <a:t>ê</a:t>
            </a:r>
            <a:r>
              <a:rPr lang="fr-FR" sz="1600" b="1" dirty="0" err="1" smtClean="0">
                <a:solidFill>
                  <a:srgbClr val="0085B0"/>
                </a:solidFill>
              </a:rPr>
              <a:t>tre</a:t>
            </a:r>
            <a:r>
              <a:rPr lang="fr-FR" sz="1600" b="1" dirty="0" smtClean="0">
                <a:solidFill>
                  <a:srgbClr val="0085B0"/>
                </a:solidFill>
              </a:rPr>
              <a:t> - Développement personnel</a:t>
            </a:r>
            <a:r>
              <a:rPr lang="fr-FR" sz="1600" b="1" dirty="0">
                <a:solidFill>
                  <a:srgbClr val="0085B0"/>
                </a:solidFill>
              </a:rPr>
              <a:t/>
            </a:r>
            <a:br>
              <a:rPr lang="fr-FR" sz="1600" b="1" dirty="0">
                <a:solidFill>
                  <a:srgbClr val="0085B0"/>
                </a:solidFill>
              </a:rPr>
            </a:br>
            <a:r>
              <a:rPr lang="fr-FR" sz="1600" b="1" smtClean="0">
                <a:solidFill>
                  <a:srgbClr val="0085B0"/>
                </a:solidFill>
              </a:rPr>
              <a:t>Thérapies complémentaires</a:t>
            </a:r>
            <a:endParaRPr lang="fr-FR" sz="1600" b="1" dirty="0">
              <a:solidFill>
                <a:srgbClr val="0085B0"/>
              </a:solidFill>
            </a:endParaRPr>
          </a:p>
          <a:p>
            <a:r>
              <a:rPr lang="fr-FR" sz="1400" b="1" dirty="0" smtClean="0">
                <a:solidFill>
                  <a:srgbClr val="0085B0"/>
                </a:solidFill>
              </a:rPr>
              <a:t>Vie professionnelle  - Famille -  Couple - Santé</a:t>
            </a:r>
            <a:endParaRPr lang="fr-FR" sz="1400" b="1" dirty="0">
              <a:solidFill>
                <a:srgbClr val="0085B0"/>
              </a:solidFill>
            </a:endParaRPr>
          </a:p>
        </p:txBody>
      </p:sp>
      <p:pic>
        <p:nvPicPr>
          <p:cNvPr id="25" name="Image 24" descr="logoSophroKhepriV5Hde-calquesfdbleu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784" y="151175"/>
            <a:ext cx="2880321" cy="1037168"/>
          </a:xfrm>
          <a:prstGeom prst="rect">
            <a:avLst/>
          </a:prstGeom>
        </p:spPr>
      </p:pic>
      <p:pic>
        <p:nvPicPr>
          <p:cNvPr id="24" name="Picture 2" descr="C:\Users\Dell\Dropbox\Sophrokhépri\PHOTOS du Centre\Photo B-Design\Biotiful Design--1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7588" y="2017453"/>
            <a:ext cx="2906574" cy="4359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4" descr="C:\Users\Dell\Dropbox\Sophrokhépri\PHOTOS du Centre\Photo B-Design\Biotiful Design--6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3" y="4081915"/>
            <a:ext cx="3421134" cy="2294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5" descr="C:\Users\Dell\Dropbox\Sophrokhépri\PHOTOS du Centre\Photo B-Design\Biotiful Design--2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" y="2017453"/>
            <a:ext cx="3375148" cy="2251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oupe 4"/>
          <p:cNvGrpSpPr/>
          <p:nvPr/>
        </p:nvGrpSpPr>
        <p:grpSpPr>
          <a:xfrm>
            <a:off x="3906217" y="5508823"/>
            <a:ext cx="1331654" cy="860412"/>
            <a:chOff x="2335757" y="5440499"/>
            <a:chExt cx="1331654" cy="860412"/>
          </a:xfrm>
        </p:grpSpPr>
        <p:pic>
          <p:nvPicPr>
            <p:cNvPr id="23" name="Image 22"/>
            <p:cNvPicPr/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36535" y="5685034"/>
              <a:ext cx="623485" cy="615877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4" name="ZoneTexte 3"/>
            <p:cNvSpPr txBox="1"/>
            <p:nvPr/>
          </p:nvSpPr>
          <p:spPr>
            <a:xfrm>
              <a:off x="2335757" y="5440499"/>
              <a:ext cx="1331654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/>
                <a:t>P</a:t>
              </a:r>
              <a:r>
                <a:rPr lang="fr-FR" dirty="0" smtClean="0"/>
                <a:t>artenaires</a:t>
              </a:r>
              <a:endParaRPr lang="fr-FR" dirty="0"/>
            </a:p>
          </p:txBody>
        </p:sp>
        <p:pic>
          <p:nvPicPr>
            <p:cNvPr id="2" name="Picture 2" descr="C:\Users\Dell\Dropbox\Sophrokhépri\Marketing et Communication\Entreprises\Instant Break\54840a_d1f95b77ad5045cc84caa0bc0119acea.png"/>
            <p:cNvPicPr>
              <a:picLocks noChangeAspect="1" noChangeArrowheads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336"/>
            <a:stretch/>
          </p:blipFill>
          <p:spPr bwMode="auto">
            <a:xfrm>
              <a:off x="2931278" y="5685034"/>
              <a:ext cx="736133" cy="615876"/>
            </a:xfrm>
            <a:prstGeom prst="rect">
              <a:avLst/>
            </a:prstGeom>
            <a:solidFill>
              <a:schemeClr val="bg1"/>
            </a:solidFill>
          </p:spPr>
        </p:pic>
      </p:grpSp>
    </p:spTree>
    <p:extLst>
      <p:ext uri="{BB962C8B-B14F-4D97-AF65-F5344CB8AC3E}">
        <p14:creationId xmlns:p14="http://schemas.microsoft.com/office/powerpoint/2010/main" val="106720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Dell\Dropbox\Sophrokhépri\Logo\logosophrokhepri V3okMai 2015\logoSophroKhepriaccrocheV3bdef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640" y="150591"/>
            <a:ext cx="2203417" cy="749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re 1"/>
          <p:cNvSpPr txBox="1">
            <a:spLocks/>
          </p:cNvSpPr>
          <p:nvPr/>
        </p:nvSpPr>
        <p:spPr>
          <a:xfrm>
            <a:off x="2305653" y="756295"/>
            <a:ext cx="2689157" cy="684076"/>
          </a:xfrm>
          <a:prstGeom prst="rect">
            <a:avLst/>
          </a:prstGeom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1600" b="1" dirty="0" smtClean="0">
                <a:solidFill>
                  <a:srgbClr val="0085B0"/>
                </a:solidFill>
              </a:rPr>
              <a:t>Centre </a:t>
            </a:r>
            <a:r>
              <a:rPr lang="fr-FR" sz="1600" b="1" dirty="0">
                <a:solidFill>
                  <a:srgbClr val="0085B0"/>
                </a:solidFill>
              </a:rPr>
              <a:t>Santé et </a:t>
            </a:r>
            <a:r>
              <a:rPr lang="fr-FR" sz="1600" b="1" dirty="0" smtClean="0">
                <a:solidFill>
                  <a:srgbClr val="0085B0"/>
                </a:solidFill>
              </a:rPr>
              <a:t>Mieux-</a:t>
            </a:r>
            <a:r>
              <a:rPr lang="en-US" sz="1600" b="1" dirty="0">
                <a:solidFill>
                  <a:srgbClr val="0085B0"/>
                </a:solidFill>
              </a:rPr>
              <a:t>ê</a:t>
            </a:r>
            <a:r>
              <a:rPr lang="fr-FR" sz="1600" b="1" dirty="0" err="1" smtClean="0">
                <a:solidFill>
                  <a:srgbClr val="0085B0"/>
                </a:solidFill>
              </a:rPr>
              <a:t>tre</a:t>
            </a:r>
            <a:r>
              <a:rPr lang="fr-FR" sz="1600" b="1" dirty="0">
                <a:solidFill>
                  <a:srgbClr val="0085B0"/>
                </a:solidFill>
              </a:rPr>
              <a:t/>
            </a:r>
            <a:br>
              <a:rPr lang="fr-FR" sz="1600" b="1" dirty="0">
                <a:solidFill>
                  <a:srgbClr val="0085B0"/>
                </a:solidFill>
              </a:rPr>
            </a:br>
            <a:r>
              <a:rPr lang="fr-FR" sz="1400" b="1" dirty="0" smtClean="0">
                <a:solidFill>
                  <a:srgbClr val="0085B0"/>
                </a:solidFill>
              </a:rPr>
              <a:t>Thérapies complémentaires</a:t>
            </a:r>
            <a:endParaRPr lang="fr-FR" sz="1400" b="1" dirty="0">
              <a:solidFill>
                <a:srgbClr val="0085B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34178" y="6912979"/>
            <a:ext cx="4660632" cy="450064"/>
          </a:xfrm>
          <a:prstGeom prst="rect">
            <a:avLst/>
          </a:prstGeom>
          <a:noFill/>
        </p:spPr>
        <p:txBody>
          <a:bodyPr wrap="square" lIns="80046" tIns="40023" rIns="80046" bIns="40023" rtlCol="0">
            <a:spAutoFit/>
          </a:bodyPr>
          <a:lstStyle/>
          <a:p>
            <a:pPr algn="ctr"/>
            <a:r>
              <a:rPr lang="fr-FR" sz="900" b="1" dirty="0"/>
              <a:t>09 73 67 35 45 - </a:t>
            </a:r>
            <a:r>
              <a:rPr lang="fr-FR" sz="900" b="1" u="sng" dirty="0">
                <a:solidFill>
                  <a:srgbClr val="0085B0"/>
                </a:solidFill>
              </a:rPr>
              <a:t>contact@sophrokhepri.fr </a:t>
            </a:r>
            <a:r>
              <a:rPr lang="fr-FR" sz="900" b="1" dirty="0"/>
              <a:t> - </a:t>
            </a:r>
            <a:r>
              <a:rPr lang="fr-FR" sz="900" dirty="0"/>
              <a:t>En face de la gare de Nogent le Perreux</a:t>
            </a:r>
            <a:endParaRPr lang="fr-FR" sz="900" b="1" dirty="0"/>
          </a:p>
          <a:p>
            <a:pPr algn="ctr"/>
            <a:r>
              <a:rPr lang="fr-FR" sz="900" dirty="0" err="1" smtClean="0"/>
              <a:t>SophroKhepri</a:t>
            </a:r>
            <a:r>
              <a:rPr lang="fr-FR" sz="900" dirty="0"/>
              <a:t> </a:t>
            </a:r>
            <a:r>
              <a:rPr lang="fr-FR" sz="900" dirty="0" smtClean="0"/>
              <a:t>- Cabinet partagé - 188 </a:t>
            </a:r>
            <a:r>
              <a:rPr lang="fr-FR" sz="900" dirty="0"/>
              <a:t>Grande Rue Charles de Gaulle 94130 Nogent-sur-Marne</a:t>
            </a:r>
          </a:p>
          <a:p>
            <a:pPr algn="r"/>
            <a:r>
              <a:rPr lang="fr-FR" sz="600" dirty="0"/>
              <a:t>Ne pas jeter sur la voie Publique.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265589" y="1404367"/>
            <a:ext cx="25140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Que propose </a:t>
            </a:r>
            <a:r>
              <a:rPr lang="fr-FR" b="1" dirty="0" smtClean="0"/>
              <a:t>un Centre spécialisé </a:t>
            </a:r>
          </a:p>
          <a:p>
            <a:r>
              <a:rPr lang="fr-FR" b="1" dirty="0" smtClean="0"/>
              <a:t>dans </a:t>
            </a:r>
            <a:r>
              <a:rPr lang="fr-FR" b="1" dirty="0"/>
              <a:t>le mieux-être et la santé </a:t>
            </a:r>
            <a:r>
              <a:rPr lang="fr-FR" b="1" dirty="0" smtClean="0"/>
              <a:t>?</a:t>
            </a:r>
            <a:endParaRPr lang="fr-FR" dirty="0"/>
          </a:p>
        </p:txBody>
      </p:sp>
      <p:pic>
        <p:nvPicPr>
          <p:cNvPr id="2051" name="Picture 3" descr="C:\Users\Dell\Dropbox\Sophrokhépri\Marketing et Communication\PRESSE\Envoi charte graphique\Biotiful Design--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2582" y="2034085"/>
            <a:ext cx="2187771" cy="1458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ZoneTexte 12"/>
          <p:cNvSpPr txBox="1"/>
          <p:nvPr/>
        </p:nvSpPr>
        <p:spPr>
          <a:xfrm>
            <a:off x="280247" y="1976363"/>
            <a:ext cx="2545850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100" dirty="0" err="1" smtClean="0"/>
              <a:t>SophroKhepri</a:t>
            </a:r>
            <a:r>
              <a:rPr lang="fr-FR" sz="1100" dirty="0" smtClean="0"/>
              <a:t> vous propose des parcours d’accompagnement ciblés</a:t>
            </a:r>
            <a:r>
              <a:rPr lang="fr-FR" sz="1100" dirty="0"/>
              <a:t> </a:t>
            </a:r>
            <a:r>
              <a:rPr lang="fr-FR" sz="1100" dirty="0" smtClean="0"/>
              <a:t>que vous soyez en </a:t>
            </a:r>
            <a:r>
              <a:rPr lang="fr-FR" sz="1100" dirty="0"/>
              <a:t>souffrance dans </a:t>
            </a:r>
            <a:r>
              <a:rPr lang="fr-FR" sz="1100" dirty="0" smtClean="0"/>
              <a:t>votre </a:t>
            </a:r>
            <a:r>
              <a:rPr lang="fr-FR" sz="1100" dirty="0"/>
              <a:t>milieu familial ou professionnel,</a:t>
            </a:r>
            <a:r>
              <a:rPr lang="fr-FR" sz="1100" b="1" dirty="0"/>
              <a:t> </a:t>
            </a:r>
            <a:r>
              <a:rPr lang="fr-FR" sz="1100" dirty="0" smtClean="0"/>
              <a:t>que vous recherchiez un </a:t>
            </a:r>
            <a:r>
              <a:rPr lang="fr-FR" sz="1100" dirty="0"/>
              <a:t>soulagement </a:t>
            </a:r>
            <a:r>
              <a:rPr lang="fr-FR" sz="1100" dirty="0" smtClean="0"/>
              <a:t>d’ordre physique </a:t>
            </a:r>
            <a:r>
              <a:rPr lang="fr-FR" sz="1100" dirty="0"/>
              <a:t>et/ou psychique, ou </a:t>
            </a:r>
            <a:r>
              <a:rPr lang="fr-FR" sz="1100" dirty="0" smtClean="0"/>
              <a:t>que vous soyez dans une </a:t>
            </a:r>
            <a:r>
              <a:rPr lang="fr-FR" sz="1100" dirty="0"/>
              <a:t>démarche </a:t>
            </a:r>
            <a:r>
              <a:rPr lang="fr-FR" sz="1100" dirty="0" smtClean="0"/>
              <a:t>d’épanouissement personnel et d’équilibre.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313676" y="5508823"/>
            <a:ext cx="469107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100" dirty="0" smtClean="0"/>
              <a:t>Podologie, Réflexologie, EFT, ostéopathie, chiropractie, hypnose, psychothérapies, naturopathie, sophrologie, tests d’évaluation psychologiques, </a:t>
            </a:r>
            <a:r>
              <a:rPr lang="fr-FR" sz="1100" dirty="0" err="1" smtClean="0"/>
              <a:t>remédia-tion</a:t>
            </a:r>
            <a:r>
              <a:rPr lang="fr-FR" sz="1100" dirty="0" smtClean="0"/>
              <a:t> cognitive… Groupes de paroles, séances collectives de sophrologie ou de méditation, aromathérapie, à la phytothérapie…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362579" y="6343302"/>
            <a:ext cx="46705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b="1" i="1" dirty="0" smtClean="0"/>
              <a:t>Les accompagnements que nous proposons ne peuvent en aucun cas se substituer à une prise en charge médicale. Aucun professionnel du centre ne vous encouragera à abandonner un traitement en cours. En cas d’hésitation, n’hésitez pas à en parler à votre médecin traitant.</a:t>
            </a:r>
          </a:p>
        </p:txBody>
      </p:sp>
      <p:pic>
        <p:nvPicPr>
          <p:cNvPr id="2052" name="Picture 4" descr="C:\Users\Dell\Dropbox\Sophrokhépri\Marketing et Communication\PRESSE\Envoi charte graphique\Biotiful Design--1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154" y="3762048"/>
            <a:ext cx="2296633" cy="1583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ZoneTexte 11"/>
          <p:cNvSpPr txBox="1"/>
          <p:nvPr/>
        </p:nvSpPr>
        <p:spPr>
          <a:xfrm>
            <a:off x="2932471" y="3910780"/>
            <a:ext cx="21978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Vous bénéficierez</a:t>
            </a:r>
          </a:p>
          <a:p>
            <a:pPr algn="ctr"/>
            <a:r>
              <a:rPr lang="fr-FR" dirty="0" smtClean="0"/>
              <a:t>des compétences</a:t>
            </a:r>
          </a:p>
          <a:p>
            <a:pPr algn="ctr"/>
            <a:r>
              <a:rPr lang="fr-FR" dirty="0" smtClean="0"/>
              <a:t>de professionnels regroupés</a:t>
            </a:r>
          </a:p>
          <a:p>
            <a:pPr algn="ctr"/>
            <a:r>
              <a:rPr lang="fr-FR" dirty="0" smtClean="0"/>
              <a:t>en </a:t>
            </a:r>
            <a:r>
              <a:rPr lang="fr-FR" dirty="0"/>
              <a:t>unités </a:t>
            </a:r>
            <a:r>
              <a:rPr lang="fr-FR" dirty="0" smtClean="0"/>
              <a:t>spécialisées</a:t>
            </a:r>
          </a:p>
          <a:p>
            <a:pPr algn="ctr"/>
            <a:r>
              <a:rPr lang="fr-FR" dirty="0" smtClean="0"/>
              <a:t>pour répondre précisément</a:t>
            </a:r>
          </a:p>
          <a:p>
            <a:pPr algn="ctr"/>
            <a:r>
              <a:rPr lang="fr-FR" dirty="0" smtClean="0"/>
              <a:t>à vos besoins.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58271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10140</TotalTime>
  <Words>268</Words>
  <Application>Microsoft Office PowerPoint</Application>
  <PresentationFormat>Personnalisé</PresentationFormat>
  <Paragraphs>23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Dell</cp:lastModifiedBy>
  <cp:revision>155</cp:revision>
  <cp:lastPrinted>2016-01-11T11:50:12Z</cp:lastPrinted>
  <dcterms:created xsi:type="dcterms:W3CDTF">2015-06-22T10:33:01Z</dcterms:created>
  <dcterms:modified xsi:type="dcterms:W3CDTF">2016-07-07T20:18:28Z</dcterms:modified>
</cp:coreProperties>
</file>