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336699"/>
    <a:srgbClr val="0033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020" y="-8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75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42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11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56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17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59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27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01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13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12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06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0C30D-DB4A-4F79-9C4C-5C5F5A786C22}" type="datetimeFigureOut">
              <a:rPr lang="fr-FR" smtClean="0"/>
              <a:t>11/07/2016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8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99">
            <a:alpha val="8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Users\Dell\Dropbox\Sophrokhépri\PHOTOS du Centre\Photo B-Design\Biotiful Design--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74" y="6958388"/>
            <a:ext cx="2331878" cy="1409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8066604"/>
            <a:ext cx="2328104" cy="616887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b="1" dirty="0">
                <a:solidFill>
                  <a:schemeClr val="tx1"/>
                </a:solidFill>
                <a:latin typeface="Centaur" panose="02030504050205020304" pitchFamily="18" charset="0"/>
              </a:rPr>
              <a:t>Paru au </a:t>
            </a:r>
          </a:p>
          <a:p>
            <a:r>
              <a:rPr lang="fr-FR" sz="1100" b="1" dirty="0">
                <a:solidFill>
                  <a:schemeClr val="tx1"/>
                </a:solidFill>
                <a:latin typeface="Centaur" panose="02030504050205020304" pitchFamily="18" charset="0"/>
              </a:rPr>
              <a:t>Guide des hôpitaux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412776" y="8201766"/>
            <a:ext cx="792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Centaur" panose="02030504050205020304" pitchFamily="18" charset="0"/>
              </a:rPr>
              <a:t>Edition </a:t>
            </a:r>
          </a:p>
          <a:p>
            <a:pPr algn="ctr"/>
            <a:r>
              <a:rPr lang="fr-FR" sz="1000" b="1" dirty="0">
                <a:latin typeface="Centaur" panose="02030504050205020304" pitchFamily="18" charset="0"/>
              </a:rPr>
              <a:t>2016/2017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7002" y="8682335"/>
            <a:ext cx="684099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188 Grande Rue Charles de Gaulle -  94130 Nogent-sur-Marne (face Gare RER E Nogent le Perreux)</a:t>
            </a:r>
            <a:r>
              <a:rPr lang="fr-FR" sz="1200" b="1" dirty="0"/>
              <a:t> - </a:t>
            </a:r>
            <a:r>
              <a:rPr lang="fr-FR" sz="1200" b="1" u="sng" dirty="0">
                <a:solidFill>
                  <a:srgbClr val="0085B0"/>
                </a:solidFill>
              </a:rPr>
              <a:t>contact@sophrokhepri.fr </a:t>
            </a:r>
            <a:endParaRPr lang="fr-FR" sz="1200" dirty="0"/>
          </a:p>
        </p:txBody>
      </p:sp>
      <p:sp>
        <p:nvSpPr>
          <p:cNvPr id="22" name="ZoneTexte 21"/>
          <p:cNvSpPr txBox="1"/>
          <p:nvPr/>
        </p:nvSpPr>
        <p:spPr>
          <a:xfrm>
            <a:off x="17002" y="1210673"/>
            <a:ext cx="672436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0" y="1218446"/>
            <a:ext cx="6858000" cy="9772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45775" tIns="3600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b="1" dirty="0">
              <a:solidFill>
                <a:srgbClr val="0070C0"/>
              </a:solidFill>
            </a:endParaRPr>
          </a:p>
          <a:p>
            <a:r>
              <a:rPr lang="fr-FR" sz="1300" b="1" dirty="0">
                <a:solidFill>
                  <a:srgbClr val="0070C0"/>
                </a:solidFill>
                <a:latin typeface="Cambria" panose="02040503050406030204" pitchFamily="18" charset="0"/>
              </a:rPr>
              <a:t>Centre Santé Paramédical</a:t>
            </a:r>
          </a:p>
          <a:p>
            <a:r>
              <a:rPr lang="fr-FR" sz="1300" b="1" dirty="0">
                <a:solidFill>
                  <a:srgbClr val="0070C0"/>
                </a:solidFill>
                <a:latin typeface="Cambria" panose="02040503050406030204" pitchFamily="18" charset="0"/>
              </a:rPr>
              <a:t>Soutien psychologique – Thérapies complémentaires</a:t>
            </a:r>
            <a:endParaRPr lang="fr-FR" sz="13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7" name="Image 6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344"/>
            <a:ext cx="3933056" cy="1200329"/>
          </a:xfrm>
          <a:prstGeom prst="rect">
            <a:avLst/>
          </a:prstGeom>
        </p:spPr>
      </p:pic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83160"/>
              </p:ext>
            </p:extLst>
          </p:nvPr>
        </p:nvGraphicFramePr>
        <p:xfrm>
          <a:off x="-3774" y="2203509"/>
          <a:ext cx="233187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70C0"/>
                          </a:solidFill>
                        </a:rPr>
                        <a:t>Addictions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rgbClr val="0070C0"/>
                          </a:solidFill>
                        </a:rPr>
                        <a:t>Phobies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Dépression 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Réparation post-traumatique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Douleurs chroniques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Pathologies</a:t>
                      </a:r>
                      <a:r>
                        <a:rPr lang="fr-FR" sz="1200" b="1" baseline="0" dirty="0">
                          <a:solidFill>
                            <a:srgbClr val="0070C0"/>
                          </a:solidFill>
                        </a:rPr>
                        <a:t> invalidantes</a:t>
                      </a:r>
                    </a:p>
                    <a:p>
                      <a:pPr algn="ctr"/>
                      <a:r>
                        <a:rPr lang="fr-FR" sz="1200" b="1" baseline="0" dirty="0">
                          <a:solidFill>
                            <a:srgbClr val="0070C0"/>
                          </a:solidFill>
                        </a:rPr>
                        <a:t>Oncologie</a:t>
                      </a:r>
                    </a:p>
                    <a:p>
                      <a:pPr algn="ctr"/>
                      <a:r>
                        <a:rPr lang="fr-FR" sz="1200" b="1" baseline="0" dirty="0">
                          <a:solidFill>
                            <a:srgbClr val="0070C0"/>
                          </a:solidFill>
                        </a:rPr>
                        <a:t>Acouphènes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Maternité</a:t>
                      </a:r>
                    </a:p>
                    <a:p>
                      <a:pPr algn="ctr"/>
                      <a:r>
                        <a:rPr lang="fr-FR" sz="1200" b="1" dirty="0" err="1">
                          <a:solidFill>
                            <a:srgbClr val="0070C0"/>
                          </a:solidFill>
                        </a:rPr>
                        <a:t>Patentalité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Précocité intellectuelle </a:t>
                      </a:r>
                    </a:p>
                    <a:p>
                      <a:pPr algn="ctr"/>
                      <a:r>
                        <a:rPr lang="fr-FR" sz="1200" b="1" dirty="0" err="1">
                          <a:solidFill>
                            <a:srgbClr val="0070C0"/>
                          </a:solidFill>
                        </a:rPr>
                        <a:t>Surdouance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TDA-H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Sommeil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Souffrance au travail</a:t>
                      </a:r>
                    </a:p>
                    <a:p>
                      <a:pPr algn="ctr"/>
                      <a:r>
                        <a:rPr lang="fr-FR" sz="1200" b="1" dirty="0" err="1">
                          <a:solidFill>
                            <a:srgbClr val="0070C0"/>
                          </a:solidFill>
                        </a:rPr>
                        <a:t>Burn</a:t>
                      </a:r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 out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Harcèlement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Surcharge pondérale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Troubles alimentaires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</a:rPr>
                        <a:t>Troubles Envahissant du Développement</a:t>
                      </a:r>
                      <a:r>
                        <a:rPr lang="fr-FR" sz="1200" b="1" baseline="0" dirty="0">
                          <a:solidFill>
                            <a:srgbClr val="0070C0"/>
                          </a:solidFill>
                        </a:rPr>
                        <a:t> et des apprentissages 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019730" y="125437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</a:rPr>
              <a:t>En un lieu, un ensemble de pratiques complémentaires efficaces pour vous aider à gagner en autonomie dans la gestion de votre santé et de votre qualité de vie.</a:t>
            </a:r>
          </a:p>
        </p:txBody>
      </p:sp>
    </p:spTree>
    <p:extLst>
      <p:ext uri="{BB962C8B-B14F-4D97-AF65-F5344CB8AC3E}">
        <p14:creationId xmlns:p14="http://schemas.microsoft.com/office/powerpoint/2010/main" val="2710267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</TotalTime>
  <Words>100</Words>
  <Application>Microsoft Office PowerPoint</Application>
  <PresentationFormat>Affichage à l'écran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Centaur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hou td</cp:lastModifiedBy>
  <cp:revision>17</cp:revision>
  <dcterms:created xsi:type="dcterms:W3CDTF">2016-07-07T20:15:28Z</dcterms:created>
  <dcterms:modified xsi:type="dcterms:W3CDTF">2016-07-11T10:04:54Z</dcterms:modified>
</cp:coreProperties>
</file>