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6699"/>
    <a:srgbClr val="336699"/>
    <a:srgbClr val="0033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7" autoAdjust="0"/>
  </p:normalViewPr>
  <p:slideViewPr>
    <p:cSldViewPr>
      <p:cViewPr>
        <p:scale>
          <a:sx n="90" d="100"/>
          <a:sy n="90" d="100"/>
        </p:scale>
        <p:origin x="-1152" y="6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75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42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11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56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59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2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01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1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06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C30D-DB4A-4F79-9C4C-5C5F5A786C22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6142-08E3-4049-B109-86CB9B3F4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8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Users\Dell\Dropbox\Sophrokhépri\PHOTOS du Centre\Photo B-Design\Biotiful Design--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263" y="1076571"/>
            <a:ext cx="2006938" cy="121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874422" y="1905609"/>
            <a:ext cx="2008312" cy="37804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dirty="0" smtClean="0">
                <a:solidFill>
                  <a:schemeClr val="tx1"/>
                </a:solidFill>
                <a:latin typeface="Centaur" panose="02030504050205020304" pitchFamily="18" charset="0"/>
              </a:rPr>
              <a:t>Paru au </a:t>
            </a:r>
          </a:p>
          <a:p>
            <a:r>
              <a:rPr lang="fr-FR" sz="1100" b="1" dirty="0" smtClean="0">
                <a:solidFill>
                  <a:schemeClr val="tx1"/>
                </a:solidFill>
                <a:latin typeface="Centaur" panose="02030504050205020304" pitchFamily="18" charset="0"/>
              </a:rPr>
              <a:t>Guide des hôpitaux</a:t>
            </a:r>
            <a:endParaRPr lang="fr-FR" sz="1100" b="1" dirty="0" smtClean="0">
              <a:solidFill>
                <a:schemeClr val="tx1"/>
              </a:solidFill>
              <a:latin typeface="Centaur" panose="020305040502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005244" y="1893786"/>
            <a:ext cx="83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aur" panose="02030504050205020304" pitchFamily="18" charset="0"/>
              </a:rPr>
              <a:t>Edition </a:t>
            </a:r>
          </a:p>
          <a:p>
            <a:pPr algn="ctr"/>
            <a:r>
              <a:rPr lang="fr-FR" sz="900" b="1" dirty="0" smtClean="0">
                <a:latin typeface="Centaur" panose="02030504050205020304" pitchFamily="18" charset="0"/>
              </a:rPr>
              <a:t>2016/2017</a:t>
            </a:r>
            <a:endParaRPr lang="fr-FR" sz="900" b="1" dirty="0">
              <a:latin typeface="Centaur" panose="020305040502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8664654"/>
            <a:ext cx="684099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188 Grande Rue Charles de Gaulle -  94130 Nogent-sur-Marne (face Gare RER E Nogent le Perreux)</a:t>
            </a:r>
            <a:r>
              <a:rPr lang="fr-FR" sz="1200" b="1" dirty="0" smtClean="0"/>
              <a:t>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 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240659" y="1403066"/>
            <a:ext cx="2400379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20" b="1" dirty="0" err="1" smtClean="0">
                <a:solidFill>
                  <a:srgbClr val="0070C0"/>
                </a:solidFill>
              </a:rPr>
              <a:t>SophroKhepri</a:t>
            </a:r>
            <a:r>
              <a:rPr lang="fr-FR" sz="1120" b="1" dirty="0" smtClean="0">
                <a:solidFill>
                  <a:srgbClr val="0070C0"/>
                </a:solidFill>
              </a:rPr>
              <a:t> vous offre un entretien préalable pour choisir votre thérapie  </a:t>
            </a:r>
          </a:p>
          <a:p>
            <a:pPr algn="ctr"/>
            <a:r>
              <a:rPr lang="fr-FR" sz="1120" b="1" dirty="0" smtClean="0">
                <a:solidFill>
                  <a:srgbClr val="0070C0"/>
                </a:solidFill>
              </a:rPr>
              <a:t>09 73 67 35 45 </a:t>
            </a:r>
          </a:p>
          <a:p>
            <a:pPr algn="ctr"/>
            <a:r>
              <a:rPr lang="fr-FR" sz="1120" b="1" dirty="0" smtClean="0">
                <a:solidFill>
                  <a:srgbClr val="0070C0"/>
                </a:solidFill>
              </a:rPr>
              <a:t>06 60 47 71 64</a:t>
            </a: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2924944" y="0"/>
            <a:ext cx="3932098" cy="990439"/>
          </a:xfrm>
          <a:prstGeom prst="rect">
            <a:avLst/>
          </a:prstGeom>
          <a:solidFill>
            <a:schemeClr val="bg1"/>
          </a:solidFill>
        </p:spPr>
        <p:txBody>
          <a:bodyPr lIns="45775" tIns="3600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b="1" dirty="0">
              <a:solidFill>
                <a:srgbClr val="0070C0"/>
              </a:solidFill>
            </a:endParaRPr>
          </a:p>
          <a:p>
            <a:r>
              <a:rPr lang="fr-FR" sz="1200" b="1" dirty="0" smtClean="0">
                <a:solidFill>
                  <a:srgbClr val="0070C0"/>
                </a:solidFill>
              </a:rPr>
              <a:t>Centre Santé Paramédical</a:t>
            </a:r>
          </a:p>
          <a:p>
            <a:r>
              <a:rPr lang="fr-FR" sz="1200" b="1" dirty="0" smtClean="0">
                <a:solidFill>
                  <a:srgbClr val="0070C0"/>
                </a:solidFill>
              </a:rPr>
              <a:t>Soutien psychologique – Thérapies complémentaires</a:t>
            </a:r>
            <a:endParaRPr lang="fr-FR" sz="1200" b="1" dirty="0">
              <a:solidFill>
                <a:schemeClr val="bg1"/>
              </a:solidFill>
            </a:endParaRPr>
          </a:p>
        </p:txBody>
      </p:sp>
      <p:pic>
        <p:nvPicPr>
          <p:cNvPr id="7" name="Image 6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924944" cy="990438"/>
          </a:xfrm>
          <a:prstGeom prst="rect">
            <a:avLst/>
          </a:prstGeom>
        </p:spPr>
      </p:pic>
      <p:pic>
        <p:nvPicPr>
          <p:cNvPr id="1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370" y="19338"/>
            <a:ext cx="576064" cy="37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96629"/>
              </p:ext>
            </p:extLst>
          </p:nvPr>
        </p:nvGraphicFramePr>
        <p:xfrm>
          <a:off x="0" y="3419872"/>
          <a:ext cx="233187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878"/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70C0"/>
                          </a:solidFill>
                        </a:rPr>
                        <a:t>Addictions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rgbClr val="0070C0"/>
                          </a:solidFill>
                        </a:rPr>
                        <a:t>Phobies</a:t>
                      </a:r>
                      <a:endParaRPr lang="fr-FR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Dépression 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Réparation post-traumatique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Douleurs chroniques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Pathologies</a:t>
                      </a:r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 invalidantes</a:t>
                      </a:r>
                    </a:p>
                    <a:p>
                      <a:pPr algn="ctr"/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Oncologie</a:t>
                      </a:r>
                    </a:p>
                    <a:p>
                      <a:pPr algn="ctr"/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Acouphènes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Maternité</a:t>
                      </a:r>
                    </a:p>
                    <a:p>
                      <a:pPr algn="ctr"/>
                      <a:r>
                        <a:rPr lang="fr-FR" sz="1200" b="1" dirty="0" err="1" smtClean="0">
                          <a:solidFill>
                            <a:srgbClr val="0070C0"/>
                          </a:solidFill>
                        </a:rPr>
                        <a:t>Patentalité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Précocité intellectuelle </a:t>
                      </a:r>
                    </a:p>
                    <a:p>
                      <a:pPr algn="ctr"/>
                      <a:r>
                        <a:rPr lang="fr-FR" sz="1200" b="1" dirty="0" err="1" smtClean="0">
                          <a:solidFill>
                            <a:srgbClr val="0070C0"/>
                          </a:solidFill>
                        </a:rPr>
                        <a:t>Surdouance</a:t>
                      </a:r>
                      <a:endParaRPr lang="fr-FR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TDA-H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Sommeil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Souffrance au travail</a:t>
                      </a:r>
                    </a:p>
                    <a:p>
                      <a:pPr algn="ctr"/>
                      <a:r>
                        <a:rPr lang="fr-FR" sz="1200" b="1" dirty="0" err="1" smtClean="0">
                          <a:solidFill>
                            <a:srgbClr val="0070C0"/>
                          </a:solidFill>
                        </a:rPr>
                        <a:t>Burn</a:t>
                      </a:r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 out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Harcèlement 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Surcharge pondérale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Troubles alimentaires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70C0"/>
                          </a:solidFill>
                        </a:rPr>
                        <a:t>Troubles Envahissant du Développement</a:t>
                      </a:r>
                      <a:r>
                        <a:rPr lang="fr-FR" sz="1200" b="1" baseline="0" dirty="0" smtClean="0">
                          <a:solidFill>
                            <a:srgbClr val="0070C0"/>
                          </a:solidFill>
                        </a:rPr>
                        <a:t> et des apprentissages </a:t>
                      </a:r>
                      <a:endParaRPr lang="fr-FR" sz="1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332656" y="8316416"/>
            <a:ext cx="1590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www.sophrokhepri.fr</a:t>
            </a:r>
            <a:endParaRPr lang="fr-FR" sz="11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0" y="1187624"/>
            <a:ext cx="1844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>
                <a:latin typeface="Centaur" panose="02030504050205020304" pitchFamily="18" charset="0"/>
              </a:rPr>
              <a:t>SophroKhepri</a:t>
            </a:r>
            <a:r>
              <a:rPr lang="fr-FR" sz="1400" dirty="0" smtClean="0">
                <a:latin typeface="Centaur" panose="02030504050205020304" pitchFamily="18" charset="0"/>
              </a:rPr>
              <a:t> vous propose, en un seul lieu, un ensemble de pratiques complémentaires efficaces pour vous aider à gagner en autonomie dans la gestion de votre santé et de votre qualité de vie</a:t>
            </a:r>
            <a:endParaRPr lang="fr-FR" sz="1400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67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</TotalTime>
  <Words>125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</cp:revision>
  <dcterms:created xsi:type="dcterms:W3CDTF">2016-07-07T20:15:28Z</dcterms:created>
  <dcterms:modified xsi:type="dcterms:W3CDTF">2016-07-08T13:39:41Z</dcterms:modified>
</cp:coreProperties>
</file>