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53641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16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>
        <p:scale>
          <a:sx n="100" d="100"/>
          <a:sy n="100" d="100"/>
        </p:scale>
        <p:origin x="-1464" y="234"/>
      </p:cViewPr>
      <p:guideLst>
        <p:guide orient="horz" pos="1134"/>
        <p:guide orient="horz" pos="2382"/>
        <p:guide pos="2382"/>
        <p:guide pos="16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E3F4-F498-4E6D-97CA-ED301949F019}" type="datetimeFigureOut">
              <a:rPr lang="fr-FR"/>
              <a:t>09/05/2016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54488" y="850900"/>
            <a:ext cx="16303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E72B-1EDB-410F-8CAA-7795B7A6787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6E72B-1EDB-410F-8CAA-7795B7A6787E}" type="slidenum">
              <a:rPr lang="fr-FR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26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2313" y="2348893"/>
            <a:ext cx="4559539" cy="162077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625" y="4284717"/>
            <a:ext cx="375491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216637" y="159278"/>
            <a:ext cx="997400" cy="338681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1644" y="159278"/>
            <a:ext cx="2905588" cy="338681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732" y="4858814"/>
            <a:ext cx="4559539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732" y="3204787"/>
            <a:ext cx="4559539" cy="1654026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1646" y="925906"/>
            <a:ext cx="1951028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62074" y="925906"/>
            <a:ext cx="1951960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692534"/>
            <a:ext cx="2370103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8209" y="2397900"/>
            <a:ext cx="2370103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24922" y="1692534"/>
            <a:ext cx="2371034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24922" y="2397900"/>
            <a:ext cx="2371034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10" y="301050"/>
            <a:ext cx="1764772" cy="128121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7239" y="301052"/>
            <a:ext cx="299871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210" y="1582265"/>
            <a:ext cx="1764772" cy="5172114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13" y="5292885"/>
            <a:ext cx="321849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51413" y="675613"/>
            <a:ext cx="321849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1413" y="5917739"/>
            <a:ext cx="321849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764296"/>
            <a:ext cx="482774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8210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09/05/2016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2757" y="7008172"/>
            <a:ext cx="1698651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44318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3809" y="357346"/>
            <a:ext cx="4896544" cy="695167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-1951"/>
            <a:ext cx="5364163" cy="1225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49833" y="2124447"/>
            <a:ext cx="2376264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fr-FR" sz="1100" b="1" dirty="0" smtClean="0">
                <a:latin typeface="Arial"/>
                <a:cs typeface="Arial"/>
              </a:rPr>
              <a:t>Salariés </a:t>
            </a:r>
            <a:r>
              <a:rPr lang="fr-FR" sz="1100" b="1" dirty="0">
                <a:latin typeface="Arial"/>
                <a:cs typeface="Arial"/>
              </a:rPr>
              <a:t>et managers </a:t>
            </a:r>
            <a:r>
              <a:rPr lang="fr-FR" sz="1100" dirty="0">
                <a:solidFill>
                  <a:srgbClr val="000000"/>
                </a:solidFill>
                <a:latin typeface="Arial"/>
                <a:cs typeface="Arial"/>
              </a:rPr>
              <a:t>offrez-vous c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e </a:t>
            </a:r>
            <a:r>
              <a:rPr lang="fr-FR" sz="1100" b="1" dirty="0">
                <a:solidFill>
                  <a:srgbClr val="000000"/>
                </a:solidFill>
                <a:latin typeface="Arial"/>
                <a:cs typeface="Arial"/>
              </a:rPr>
              <a:t>temps de pause</a:t>
            </a:r>
            <a:r>
              <a:rPr lang="fr-FR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de 3 ateliers découverte :</a:t>
            </a:r>
          </a:p>
          <a:p>
            <a:pPr algn="ctr"/>
            <a:r>
              <a:rPr lang="fr-FR" sz="1100" dirty="0" err="1" smtClean="0">
                <a:latin typeface="Century Gothic"/>
                <a:cs typeface="Century Gothic"/>
              </a:rPr>
              <a:t>Auto-Massage</a:t>
            </a:r>
            <a:endParaRPr lang="fr-FR" sz="1100" dirty="0">
              <a:latin typeface="Century Gothic"/>
              <a:cs typeface="Century Gothic"/>
            </a:endParaRPr>
          </a:p>
          <a:p>
            <a:pPr algn="ctr"/>
            <a:r>
              <a:rPr lang="fr-FR" sz="1100" dirty="0">
                <a:latin typeface="Century Gothic"/>
                <a:cs typeface="Century Gothic"/>
              </a:rPr>
              <a:t>Sophrologie</a:t>
            </a:r>
          </a:p>
          <a:p>
            <a:pPr algn="ctr"/>
            <a:r>
              <a:rPr lang="fr-FR" sz="1100" dirty="0">
                <a:latin typeface="Century Gothic"/>
                <a:cs typeface="Century Gothic"/>
              </a:rPr>
              <a:t>Yoga du </a:t>
            </a:r>
            <a:r>
              <a:rPr lang="fr-FR" sz="1100" dirty="0" smtClean="0">
                <a:latin typeface="Century Gothic"/>
                <a:cs typeface="Century Gothic"/>
              </a:rPr>
              <a:t>rire</a:t>
            </a:r>
          </a:p>
        </p:txBody>
      </p:sp>
      <p:sp>
        <p:nvSpPr>
          <p:cNvPr id="13" name="officeArt object"/>
          <p:cNvSpPr/>
          <p:nvPr/>
        </p:nvSpPr>
        <p:spPr>
          <a:xfrm>
            <a:off x="289134" y="1476374"/>
            <a:ext cx="4914330" cy="576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100" b="1" dirty="0">
                <a:solidFill>
                  <a:srgbClr val="000000"/>
                </a:solidFill>
                <a:effectLst/>
                <a:latin typeface="Century Gothic"/>
                <a:ea typeface="Arial Unicode MS"/>
                <a:cs typeface="Arial Unicode MS"/>
              </a:rPr>
              <a:t> </a:t>
            </a:r>
            <a:r>
              <a:rPr lang="fr-FR" sz="1400" b="1" dirty="0" smtClean="0">
                <a:solidFill>
                  <a:srgbClr val="000000"/>
                </a:solidFill>
                <a:effectLst/>
                <a:latin typeface="Arial"/>
                <a:ea typeface="Arial Unicode MS"/>
                <a:cs typeface="Arial"/>
              </a:rPr>
              <a:t>Une rencontre exceptionnelle pour vivre</a:t>
            </a:r>
          </a:p>
          <a:p>
            <a:pPr algn="ctr">
              <a:spcAft>
                <a:spcPts val="0"/>
              </a:spcAft>
            </a:pPr>
            <a:r>
              <a:rPr lang="fr-FR" sz="1400" b="1" dirty="0" smtClean="0">
                <a:solidFill>
                  <a:srgbClr val="000000"/>
                </a:solidFill>
                <a:effectLst/>
                <a:latin typeface="Arial"/>
                <a:ea typeface="Arial Unicode MS"/>
                <a:cs typeface="Arial"/>
              </a:rPr>
              <a:t>un break hors du commun </a:t>
            </a:r>
            <a:endParaRPr lang="fr-FR" sz="1400" dirty="0">
              <a:solidFill>
                <a:srgbClr val="000000"/>
              </a:solidFill>
              <a:effectLst/>
              <a:latin typeface="Arial"/>
              <a:ea typeface="Arial Unicode MS"/>
              <a:cs typeface="Arial"/>
            </a:endParaRPr>
          </a:p>
          <a:p>
            <a:pPr algn="ctr">
              <a:spcAft>
                <a:spcPts val="0"/>
              </a:spcAft>
            </a:pPr>
            <a:r>
              <a:rPr lang="fr-FR" sz="1100" dirty="0">
                <a:solidFill>
                  <a:srgbClr val="000000"/>
                </a:solidFill>
                <a:effectLst/>
                <a:latin typeface="Helvetica"/>
                <a:ea typeface="Arial Unicode MS"/>
                <a:cs typeface="Arial Unicode MS"/>
              </a:rPr>
              <a:t> </a:t>
            </a:r>
          </a:p>
        </p:txBody>
      </p:sp>
      <p:pic>
        <p:nvPicPr>
          <p:cNvPr id="15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4129" y="2196455"/>
            <a:ext cx="1872208" cy="93610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5817" y="3492599"/>
            <a:ext cx="4752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dirty="0">
                <a:latin typeface="Arial"/>
                <a:cs typeface="Arial"/>
              </a:rPr>
              <a:t>Avec </a:t>
            </a:r>
            <a:r>
              <a:rPr lang="fr-FR" sz="1100" b="1" dirty="0">
                <a:solidFill>
                  <a:srgbClr val="77933C"/>
                </a:solidFill>
                <a:latin typeface="Arial"/>
                <a:cs typeface="Arial"/>
              </a:rPr>
              <a:t>L’Instant</a:t>
            </a:r>
            <a:r>
              <a:rPr lang="fr-FR" sz="1100" b="1" dirty="0">
                <a:latin typeface="Arial"/>
                <a:cs typeface="Arial"/>
              </a:rPr>
              <a:t> </a:t>
            </a: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Break</a:t>
            </a:r>
            <a:r>
              <a:rPr lang="fr-FR" sz="1100" dirty="0">
                <a:latin typeface="Arial"/>
                <a:cs typeface="Arial"/>
              </a:rPr>
              <a:t>, découvrez, grâce à </a:t>
            </a:r>
            <a:r>
              <a:rPr lang="fr-FR" sz="1100" dirty="0" smtClean="0">
                <a:latin typeface="Arial"/>
                <a:cs typeface="Arial"/>
              </a:rPr>
              <a:t>ce </a:t>
            </a:r>
            <a:r>
              <a:rPr lang="fr-FR" sz="1100" dirty="0">
                <a:latin typeface="Arial"/>
                <a:cs typeface="Arial"/>
              </a:rPr>
              <a:t>temps de pause de courte durée, des </a:t>
            </a:r>
            <a:r>
              <a:rPr lang="fr-FR" sz="1100" b="1" dirty="0">
                <a:latin typeface="Arial"/>
                <a:cs typeface="Arial"/>
              </a:rPr>
              <a:t>solutions</a:t>
            </a:r>
            <a:r>
              <a:rPr lang="fr-FR" sz="1100" dirty="0">
                <a:latin typeface="Arial"/>
                <a:cs typeface="Arial"/>
              </a:rPr>
              <a:t> </a:t>
            </a:r>
            <a:r>
              <a:rPr lang="fr-FR" sz="1100" b="1" dirty="0">
                <a:latin typeface="Arial"/>
                <a:cs typeface="Arial"/>
              </a:rPr>
              <a:t>pour décompresser</a:t>
            </a:r>
            <a:r>
              <a:rPr lang="fr-FR" sz="1100" dirty="0">
                <a:latin typeface="Arial"/>
                <a:cs typeface="Arial"/>
              </a:rPr>
              <a:t> et profitez d’une </a:t>
            </a:r>
            <a:r>
              <a:rPr lang="fr-FR" sz="1100" b="1" dirty="0">
                <a:latin typeface="Arial"/>
                <a:cs typeface="Arial"/>
              </a:rPr>
              <a:t>vie personnelle de qualité</a:t>
            </a:r>
          </a:p>
        </p:txBody>
      </p:sp>
      <p:pic>
        <p:nvPicPr>
          <p:cNvPr id="17" name="Picture 2" descr="C:\Users\Dell\Dropbox\Sophrokhépri\Marketing et Communication\Entreprises\Instant Break\54840a_d1f95b77ad5045cc84caa0bc0119ace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1"/>
          <a:stretch/>
        </p:blipFill>
        <p:spPr bwMode="auto">
          <a:xfrm>
            <a:off x="449833" y="0"/>
            <a:ext cx="1800200" cy="12241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862" y="6228903"/>
            <a:ext cx="2160240" cy="62871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94049" y="42935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Arial"/>
                <a:cs typeface="Arial"/>
              </a:rPr>
              <a:t>L’Instant Break </a:t>
            </a:r>
          </a:p>
          <a:p>
            <a:pPr algn="ctr"/>
            <a:r>
              <a:rPr lang="fr-FR" sz="1600" b="1" dirty="0" smtClean="0">
                <a:latin typeface="Arial"/>
                <a:cs typeface="Arial"/>
              </a:rPr>
              <a:t>Jeudi 16 Avril 2016 </a:t>
            </a:r>
          </a:p>
          <a:p>
            <a:pPr algn="ctr"/>
            <a:r>
              <a:rPr lang="fr-FR" sz="1600" b="1" dirty="0" smtClean="0">
                <a:latin typeface="Arial"/>
                <a:cs typeface="Arial"/>
              </a:rPr>
              <a:t> De 12H à 15H</a:t>
            </a:r>
            <a:endParaRPr lang="fr-FR" sz="1600" b="1" dirty="0"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3809" y="6804967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"/>
                <a:cs typeface="Arial"/>
              </a:rPr>
              <a:t>Centre de Mieux-Etre</a:t>
            </a:r>
          </a:p>
          <a:p>
            <a:pPr algn="ctr"/>
            <a:r>
              <a:rPr lang="fr-FR" dirty="0" smtClean="0">
                <a:latin typeface="Arial"/>
                <a:cs typeface="Arial"/>
              </a:rPr>
              <a:t>Santé et Qualité de Vie au Travail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7825" y="4044706"/>
            <a:ext cx="4824536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100" b="1" dirty="0">
              <a:latin typeface="Century Gothic"/>
              <a:cs typeface="Century Gothic"/>
            </a:endParaRPr>
          </a:p>
          <a:p>
            <a:pPr algn="ctr"/>
            <a:r>
              <a:rPr lang="fr-FR" sz="1100" b="1" dirty="0" smtClean="0">
                <a:latin typeface="Century Gothic"/>
                <a:cs typeface="Century Gothic"/>
              </a:rPr>
              <a:t>http://</a:t>
            </a:r>
            <a:r>
              <a:rPr lang="fr-FR" sz="1100" b="1" dirty="0" err="1" smtClean="0">
                <a:latin typeface="Century Gothic"/>
                <a:cs typeface="Century Gothic"/>
              </a:rPr>
              <a:t>www.linstantbreak.com</a:t>
            </a:r>
            <a:r>
              <a:rPr lang="fr-FR" sz="1100" b="1" dirty="0" smtClean="0">
                <a:latin typeface="Century Gothic"/>
                <a:cs typeface="Century Gothic"/>
              </a:rPr>
              <a:t> - Réservation et paiement en ligne</a:t>
            </a:r>
            <a:endParaRPr lang="fr-FR" sz="1100" b="1" dirty="0" smtClean="0">
              <a:solidFill>
                <a:srgbClr val="0085B0"/>
              </a:solidFill>
              <a:latin typeface="Century Gothic"/>
              <a:cs typeface="Century Gothic"/>
            </a:endParaRPr>
          </a:p>
          <a:p>
            <a:pPr algn="ctr"/>
            <a:r>
              <a:rPr lang="fr-FR" sz="1100" b="1" dirty="0" smtClean="0">
                <a:solidFill>
                  <a:srgbClr val="0085B0"/>
                </a:solidFill>
                <a:latin typeface="Century Gothic"/>
                <a:cs typeface="Century Gothic"/>
              </a:rPr>
              <a:t>Participation au frais ; 25€ - Lieu : Centre </a:t>
            </a:r>
            <a:r>
              <a:rPr lang="fr-FR" sz="1100" b="1" dirty="0" err="1" smtClean="0">
                <a:solidFill>
                  <a:srgbClr val="0085B0"/>
                </a:solidFill>
                <a:latin typeface="Century Gothic"/>
                <a:cs typeface="Century Gothic"/>
              </a:rPr>
              <a:t>Sophrokhepri</a:t>
            </a:r>
            <a:endParaRPr lang="fr-FR" sz="1100" b="1" dirty="0" smtClean="0">
              <a:solidFill>
                <a:srgbClr val="0085B0"/>
              </a:solidFill>
              <a:latin typeface="Century Gothic"/>
              <a:cs typeface="Century Gothic"/>
            </a:endParaRPr>
          </a:p>
          <a:p>
            <a:pPr algn="ctr"/>
            <a:endParaRPr lang="fr-FR" sz="1100" b="1" u="sng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fr-FR" sz="1100" b="1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Adresse :</a:t>
            </a:r>
          </a:p>
          <a:p>
            <a:pPr algn="ctr"/>
            <a:endParaRPr lang="fr-FR" sz="11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fr-FR" sz="1100" dirty="0" smtClean="0">
                <a:solidFill>
                  <a:srgbClr val="000000"/>
                </a:solidFill>
                <a:latin typeface="Arial"/>
                <a:cs typeface="Arial"/>
              </a:rPr>
              <a:t>188 </a:t>
            </a:r>
            <a:r>
              <a:rPr lang="fr-FR" sz="1100" dirty="0">
                <a:solidFill>
                  <a:srgbClr val="000000"/>
                </a:solidFill>
                <a:latin typeface="Arial"/>
                <a:cs typeface="Arial"/>
              </a:rPr>
              <a:t>Grande Rue Charles de Gaulle – 94130 Nogent-sur-Marne</a:t>
            </a:r>
          </a:p>
          <a:p>
            <a:pPr algn="ctr"/>
            <a:r>
              <a:rPr lang="fr-FR" sz="1050" i="1" dirty="0">
                <a:solidFill>
                  <a:srgbClr val="000000"/>
                </a:solidFill>
                <a:latin typeface="Arial"/>
                <a:cs typeface="Arial"/>
              </a:rPr>
              <a:t>(face RER E Nogent-Le Perreux)</a:t>
            </a:r>
          </a:p>
          <a:p>
            <a:pPr algn="ctr"/>
            <a:endParaRPr lang="fr-FR" sz="1100" b="1" u="sng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69813" y="5484723"/>
            <a:ext cx="48245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Arial"/>
                <a:cs typeface="Arial"/>
              </a:rPr>
              <a:t>Pour </a:t>
            </a:r>
            <a:r>
              <a:rPr lang="fr-FR" sz="1100" dirty="0">
                <a:latin typeface="Arial"/>
                <a:cs typeface="Arial"/>
              </a:rPr>
              <a:t>tous renseignements complémentaires </a:t>
            </a:r>
            <a:r>
              <a:rPr lang="fr-FR" sz="1100" dirty="0" smtClean="0">
                <a:latin typeface="Arial"/>
                <a:cs typeface="Arial"/>
              </a:rPr>
              <a:t>:</a:t>
            </a: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Evelyne Revellat 06 60 47 71 64</a:t>
            </a:r>
            <a:endParaRPr lang="fr-FR" sz="1100" dirty="0">
              <a:latin typeface="Arial"/>
              <a:cs typeface="Arial"/>
            </a:endParaRPr>
          </a:p>
          <a:p>
            <a:pPr algn="ctr"/>
            <a:r>
              <a:rPr lang="fr-FR" sz="1100" dirty="0" smtClean="0">
                <a:latin typeface="Arial"/>
                <a:cs typeface="Arial"/>
              </a:rPr>
              <a:t>erevellat@sophrokhepri.fr</a:t>
            </a:r>
            <a:endParaRPr lang="fr-FR"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2009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11884</TotalTime>
  <Words>118</Words>
  <Application>Microsoft Office PowerPoint</Application>
  <PresentationFormat>Personnalisé</PresentationFormat>
  <Paragraphs>25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192</cp:revision>
  <cp:lastPrinted>2016-04-29T08:48:00Z</cp:lastPrinted>
  <dcterms:created xsi:type="dcterms:W3CDTF">2015-06-22T10:33:01Z</dcterms:created>
  <dcterms:modified xsi:type="dcterms:W3CDTF">2016-05-09T09:08:36Z</dcterms:modified>
</cp:coreProperties>
</file>