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66" r:id="rId2"/>
  </p:sldIdLst>
  <p:sldSz cx="7920038" cy="5705475"/>
  <p:notesSz cx="10594975" cy="7462838"/>
  <p:defaultTextStyle>
    <a:defPPr>
      <a:defRPr lang="fr-FR"/>
    </a:defPPr>
    <a:lvl1pPr marL="0" algn="l" defTabSz="55823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279117" algn="l" defTabSz="55823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58235" algn="l" defTabSz="55823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837353" algn="l" defTabSz="55823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116470" algn="l" defTabSz="55823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1395588" algn="l" defTabSz="55823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1674705" algn="l" defTabSz="55823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1953823" algn="l" defTabSz="55823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2232941" algn="l" defTabSz="55823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206" userDrawn="1">
          <p15:clr>
            <a:srgbClr val="A4A3A4"/>
          </p15:clr>
        </p15:guide>
        <p15:guide id="2" pos="2495" userDrawn="1">
          <p15:clr>
            <a:srgbClr val="A4A3A4"/>
          </p15:clr>
        </p15:guide>
        <p15:guide id="3" orient="horz" pos="179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5B0"/>
    <a:srgbClr val="EEECE1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4338" autoAdjust="0"/>
    <p:restoredTop sz="99648" autoAdjust="0"/>
  </p:normalViewPr>
  <p:slideViewPr>
    <p:cSldViewPr>
      <p:cViewPr varScale="1">
        <p:scale>
          <a:sx n="81" d="100"/>
          <a:sy n="81" d="100"/>
        </p:scale>
        <p:origin x="-822" y="-96"/>
      </p:cViewPr>
      <p:guideLst>
        <p:guide orient="horz" pos="1206"/>
        <p:guide orient="horz" pos="1798"/>
        <p:guide pos="249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4590063" cy="373201"/>
          </a:xfrm>
          <a:prstGeom prst="rect">
            <a:avLst/>
          </a:prstGeom>
        </p:spPr>
        <p:txBody>
          <a:bodyPr vert="horz" lIns="99812" tIns="49906" rIns="99812" bIns="49906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6002391" y="2"/>
            <a:ext cx="4590063" cy="373201"/>
          </a:xfrm>
          <a:prstGeom prst="rect">
            <a:avLst/>
          </a:prstGeom>
        </p:spPr>
        <p:txBody>
          <a:bodyPr vert="horz" lIns="99812" tIns="49906" rIns="99812" bIns="49906" rtlCol="0"/>
          <a:lstStyle>
            <a:lvl1pPr algn="r">
              <a:defRPr sz="1300"/>
            </a:lvl1pPr>
          </a:lstStyle>
          <a:p>
            <a:fld id="{16508AF3-D76F-477D-9EE9-9CC003D1372C}" type="datetimeFigureOut">
              <a:rPr lang="fr-FR" smtClean="0"/>
              <a:pPr/>
              <a:t>11/10/2016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7088437"/>
            <a:ext cx="4590063" cy="373201"/>
          </a:xfrm>
          <a:prstGeom prst="rect">
            <a:avLst/>
          </a:prstGeom>
        </p:spPr>
        <p:txBody>
          <a:bodyPr vert="horz" lIns="99812" tIns="49906" rIns="99812" bIns="49906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6002391" y="7088437"/>
            <a:ext cx="4590063" cy="373201"/>
          </a:xfrm>
          <a:prstGeom prst="rect">
            <a:avLst/>
          </a:prstGeom>
        </p:spPr>
        <p:txBody>
          <a:bodyPr vert="horz" lIns="99812" tIns="49906" rIns="99812" bIns="49906" rtlCol="0" anchor="b"/>
          <a:lstStyle>
            <a:lvl1pPr algn="r">
              <a:defRPr sz="1300"/>
            </a:lvl1pPr>
          </a:lstStyle>
          <a:p>
            <a:fld id="{259E83FA-6A89-4284-BC67-1E511187938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40307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94006" y="1772397"/>
            <a:ext cx="6732033" cy="1222979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88007" y="3233104"/>
            <a:ext cx="5544026" cy="145806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923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847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771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1695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4619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7543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046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3391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11/10/2016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0721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11/10/2016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9964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749275" y="120187"/>
            <a:ext cx="1472634" cy="2555577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27252" y="120187"/>
            <a:ext cx="4290020" cy="2555577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11/10/2016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2220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11/10/2016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4336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5632" y="3666298"/>
            <a:ext cx="6732033" cy="1133170"/>
          </a:xfrm>
        </p:spPr>
        <p:txBody>
          <a:bodyPr anchor="t"/>
          <a:lstStyle>
            <a:lvl1pPr algn="l">
              <a:defRPr sz="2619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5632" y="2418226"/>
            <a:ext cx="6732033" cy="1248072"/>
          </a:xfrm>
        </p:spPr>
        <p:txBody>
          <a:bodyPr anchor="b"/>
          <a:lstStyle>
            <a:lvl1pPr marL="0" indent="0">
              <a:buNone/>
              <a:defRPr sz="1257">
                <a:solidFill>
                  <a:schemeClr val="tx1">
                    <a:tint val="75000"/>
                  </a:schemeClr>
                </a:solidFill>
              </a:defRPr>
            </a:lvl1pPr>
            <a:lvl2pPr marL="292394" indent="0">
              <a:buNone/>
              <a:defRPr sz="1257">
                <a:solidFill>
                  <a:schemeClr val="tx1">
                    <a:tint val="75000"/>
                  </a:schemeClr>
                </a:solidFill>
              </a:defRPr>
            </a:lvl2pPr>
            <a:lvl3pPr marL="584789" indent="0">
              <a:buNone/>
              <a:defRPr sz="1047">
                <a:solidFill>
                  <a:schemeClr val="tx1">
                    <a:tint val="75000"/>
                  </a:schemeClr>
                </a:solidFill>
              </a:defRPr>
            </a:lvl3pPr>
            <a:lvl4pPr marL="877184" indent="0">
              <a:buNone/>
              <a:defRPr sz="943">
                <a:solidFill>
                  <a:schemeClr val="tx1">
                    <a:tint val="75000"/>
                  </a:schemeClr>
                </a:solidFill>
              </a:defRPr>
            </a:lvl4pPr>
            <a:lvl5pPr marL="1169578" indent="0">
              <a:buNone/>
              <a:defRPr sz="943">
                <a:solidFill>
                  <a:schemeClr val="tx1">
                    <a:tint val="75000"/>
                  </a:schemeClr>
                </a:solidFill>
              </a:defRPr>
            </a:lvl5pPr>
            <a:lvl6pPr marL="1461972" indent="0">
              <a:buNone/>
              <a:defRPr sz="943">
                <a:solidFill>
                  <a:schemeClr val="tx1">
                    <a:tint val="75000"/>
                  </a:schemeClr>
                </a:solidFill>
              </a:defRPr>
            </a:lvl6pPr>
            <a:lvl7pPr marL="1754367" indent="0">
              <a:buNone/>
              <a:defRPr sz="943">
                <a:solidFill>
                  <a:schemeClr val="tx1">
                    <a:tint val="75000"/>
                  </a:schemeClr>
                </a:solidFill>
              </a:defRPr>
            </a:lvl7pPr>
            <a:lvl8pPr marL="2046761" indent="0">
              <a:buNone/>
              <a:defRPr sz="943">
                <a:solidFill>
                  <a:schemeClr val="tx1">
                    <a:tint val="75000"/>
                  </a:schemeClr>
                </a:solidFill>
              </a:defRPr>
            </a:lvl8pPr>
            <a:lvl9pPr marL="2339155" indent="0">
              <a:buNone/>
              <a:defRPr sz="9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11/10/2016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7585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27257" y="698657"/>
            <a:ext cx="2880639" cy="1977106"/>
          </a:xfrm>
        </p:spPr>
        <p:txBody>
          <a:bodyPr/>
          <a:lstStyle>
            <a:lvl1pPr>
              <a:defRPr sz="1885"/>
            </a:lvl1pPr>
            <a:lvl2pPr>
              <a:defRPr sz="1571"/>
            </a:lvl2pPr>
            <a:lvl3pPr>
              <a:defRPr sz="1257"/>
            </a:lvl3pPr>
            <a:lvl4pPr>
              <a:defRPr sz="1257"/>
            </a:lvl4pPr>
            <a:lvl5pPr>
              <a:defRPr sz="1257"/>
            </a:lvl5pPr>
            <a:lvl6pPr>
              <a:defRPr sz="1257"/>
            </a:lvl6pPr>
            <a:lvl7pPr>
              <a:defRPr sz="1257"/>
            </a:lvl7pPr>
            <a:lvl8pPr>
              <a:defRPr sz="1257"/>
            </a:lvl8pPr>
            <a:lvl9pPr>
              <a:defRPr sz="1257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339892" y="698657"/>
            <a:ext cx="2882015" cy="1977106"/>
          </a:xfrm>
        </p:spPr>
        <p:txBody>
          <a:bodyPr/>
          <a:lstStyle>
            <a:lvl1pPr>
              <a:defRPr sz="1885"/>
            </a:lvl1pPr>
            <a:lvl2pPr>
              <a:defRPr sz="1571"/>
            </a:lvl2pPr>
            <a:lvl3pPr>
              <a:defRPr sz="1257"/>
            </a:lvl3pPr>
            <a:lvl4pPr>
              <a:defRPr sz="1257"/>
            </a:lvl4pPr>
            <a:lvl5pPr>
              <a:defRPr sz="1257"/>
            </a:lvl5pPr>
            <a:lvl6pPr>
              <a:defRPr sz="1257"/>
            </a:lvl6pPr>
            <a:lvl7pPr>
              <a:defRPr sz="1257"/>
            </a:lvl7pPr>
            <a:lvl8pPr>
              <a:defRPr sz="1257"/>
            </a:lvl8pPr>
            <a:lvl9pPr>
              <a:defRPr sz="1257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11/10/2016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781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6005" y="228485"/>
            <a:ext cx="7128035" cy="950913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96006" y="1277130"/>
            <a:ext cx="3499391" cy="532246"/>
          </a:xfrm>
        </p:spPr>
        <p:txBody>
          <a:bodyPr anchor="b"/>
          <a:lstStyle>
            <a:lvl1pPr marL="0" indent="0">
              <a:buNone/>
              <a:defRPr sz="1571" b="1"/>
            </a:lvl1pPr>
            <a:lvl2pPr marL="292394" indent="0">
              <a:buNone/>
              <a:defRPr sz="1257" b="1"/>
            </a:lvl2pPr>
            <a:lvl3pPr marL="584789" indent="0">
              <a:buNone/>
              <a:defRPr sz="1257" b="1"/>
            </a:lvl3pPr>
            <a:lvl4pPr marL="877184" indent="0">
              <a:buNone/>
              <a:defRPr sz="1047" b="1"/>
            </a:lvl4pPr>
            <a:lvl5pPr marL="1169578" indent="0">
              <a:buNone/>
              <a:defRPr sz="1047" b="1"/>
            </a:lvl5pPr>
            <a:lvl6pPr marL="1461972" indent="0">
              <a:buNone/>
              <a:defRPr sz="1047" b="1"/>
            </a:lvl6pPr>
            <a:lvl7pPr marL="1754367" indent="0">
              <a:buNone/>
              <a:defRPr sz="1047" b="1"/>
            </a:lvl7pPr>
            <a:lvl8pPr marL="2046761" indent="0">
              <a:buNone/>
              <a:defRPr sz="1047" b="1"/>
            </a:lvl8pPr>
            <a:lvl9pPr marL="2339155" indent="0">
              <a:buNone/>
              <a:defRPr sz="1047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96006" y="1809375"/>
            <a:ext cx="3499391" cy="3287251"/>
          </a:xfrm>
        </p:spPr>
        <p:txBody>
          <a:bodyPr/>
          <a:lstStyle>
            <a:lvl1pPr>
              <a:defRPr sz="1571"/>
            </a:lvl1pPr>
            <a:lvl2pPr>
              <a:defRPr sz="1257"/>
            </a:lvl2pPr>
            <a:lvl3pPr>
              <a:defRPr sz="1257"/>
            </a:lvl3pPr>
            <a:lvl4pPr>
              <a:defRPr sz="1047"/>
            </a:lvl4pPr>
            <a:lvl5pPr>
              <a:defRPr sz="1047"/>
            </a:lvl5pPr>
            <a:lvl6pPr>
              <a:defRPr sz="1047"/>
            </a:lvl6pPr>
            <a:lvl7pPr>
              <a:defRPr sz="1047"/>
            </a:lvl7pPr>
            <a:lvl8pPr>
              <a:defRPr sz="1047"/>
            </a:lvl8pPr>
            <a:lvl9pPr>
              <a:defRPr sz="1047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023273" y="1277130"/>
            <a:ext cx="3500765" cy="532246"/>
          </a:xfrm>
        </p:spPr>
        <p:txBody>
          <a:bodyPr anchor="b"/>
          <a:lstStyle>
            <a:lvl1pPr marL="0" indent="0">
              <a:buNone/>
              <a:defRPr sz="1571" b="1"/>
            </a:lvl1pPr>
            <a:lvl2pPr marL="292394" indent="0">
              <a:buNone/>
              <a:defRPr sz="1257" b="1"/>
            </a:lvl2pPr>
            <a:lvl3pPr marL="584789" indent="0">
              <a:buNone/>
              <a:defRPr sz="1257" b="1"/>
            </a:lvl3pPr>
            <a:lvl4pPr marL="877184" indent="0">
              <a:buNone/>
              <a:defRPr sz="1047" b="1"/>
            </a:lvl4pPr>
            <a:lvl5pPr marL="1169578" indent="0">
              <a:buNone/>
              <a:defRPr sz="1047" b="1"/>
            </a:lvl5pPr>
            <a:lvl6pPr marL="1461972" indent="0">
              <a:buNone/>
              <a:defRPr sz="1047" b="1"/>
            </a:lvl6pPr>
            <a:lvl7pPr marL="1754367" indent="0">
              <a:buNone/>
              <a:defRPr sz="1047" b="1"/>
            </a:lvl7pPr>
            <a:lvl8pPr marL="2046761" indent="0">
              <a:buNone/>
              <a:defRPr sz="1047" b="1"/>
            </a:lvl8pPr>
            <a:lvl9pPr marL="2339155" indent="0">
              <a:buNone/>
              <a:defRPr sz="1047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023273" y="1809375"/>
            <a:ext cx="3500765" cy="3287251"/>
          </a:xfrm>
        </p:spPr>
        <p:txBody>
          <a:bodyPr/>
          <a:lstStyle>
            <a:lvl1pPr>
              <a:defRPr sz="1571"/>
            </a:lvl1pPr>
            <a:lvl2pPr>
              <a:defRPr sz="1257"/>
            </a:lvl2pPr>
            <a:lvl3pPr>
              <a:defRPr sz="1257"/>
            </a:lvl3pPr>
            <a:lvl4pPr>
              <a:defRPr sz="1047"/>
            </a:lvl4pPr>
            <a:lvl5pPr>
              <a:defRPr sz="1047"/>
            </a:lvl5pPr>
            <a:lvl6pPr>
              <a:defRPr sz="1047"/>
            </a:lvl6pPr>
            <a:lvl7pPr>
              <a:defRPr sz="1047"/>
            </a:lvl7pPr>
            <a:lvl8pPr>
              <a:defRPr sz="1047"/>
            </a:lvl8pPr>
            <a:lvl9pPr>
              <a:defRPr sz="1047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11/10/2016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3943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11/10/2016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6789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11/10/2016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7471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6005" y="227162"/>
            <a:ext cx="2605636" cy="966761"/>
          </a:xfrm>
        </p:spPr>
        <p:txBody>
          <a:bodyPr anchor="b"/>
          <a:lstStyle>
            <a:lvl1pPr algn="l">
              <a:defRPr sz="1257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096516" y="227163"/>
            <a:ext cx="4427521" cy="4869464"/>
          </a:xfrm>
        </p:spPr>
        <p:txBody>
          <a:bodyPr/>
          <a:lstStyle>
            <a:lvl1pPr>
              <a:defRPr sz="1990"/>
            </a:lvl1pPr>
            <a:lvl2pPr>
              <a:defRPr sz="1885"/>
            </a:lvl2pPr>
            <a:lvl3pPr>
              <a:defRPr sz="1571"/>
            </a:lvl3pPr>
            <a:lvl4pPr>
              <a:defRPr sz="1257"/>
            </a:lvl4pPr>
            <a:lvl5pPr>
              <a:defRPr sz="1257"/>
            </a:lvl5pPr>
            <a:lvl6pPr>
              <a:defRPr sz="1257"/>
            </a:lvl6pPr>
            <a:lvl7pPr>
              <a:defRPr sz="1257"/>
            </a:lvl7pPr>
            <a:lvl8pPr>
              <a:defRPr sz="1257"/>
            </a:lvl8pPr>
            <a:lvl9pPr>
              <a:defRPr sz="1257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96005" y="1193926"/>
            <a:ext cx="2605636" cy="3902704"/>
          </a:xfrm>
        </p:spPr>
        <p:txBody>
          <a:bodyPr/>
          <a:lstStyle>
            <a:lvl1pPr marL="0" indent="0">
              <a:buNone/>
              <a:defRPr sz="943"/>
            </a:lvl1pPr>
            <a:lvl2pPr marL="292394" indent="0">
              <a:buNone/>
              <a:defRPr sz="733"/>
            </a:lvl2pPr>
            <a:lvl3pPr marL="584789" indent="0">
              <a:buNone/>
              <a:defRPr sz="628"/>
            </a:lvl3pPr>
            <a:lvl4pPr marL="877184" indent="0">
              <a:buNone/>
              <a:defRPr sz="524"/>
            </a:lvl4pPr>
            <a:lvl5pPr marL="1169578" indent="0">
              <a:buNone/>
              <a:defRPr sz="524"/>
            </a:lvl5pPr>
            <a:lvl6pPr marL="1461972" indent="0">
              <a:buNone/>
              <a:defRPr sz="524"/>
            </a:lvl6pPr>
            <a:lvl7pPr marL="1754367" indent="0">
              <a:buNone/>
              <a:defRPr sz="524"/>
            </a:lvl7pPr>
            <a:lvl8pPr marL="2046761" indent="0">
              <a:buNone/>
              <a:defRPr sz="524"/>
            </a:lvl8pPr>
            <a:lvl9pPr marL="2339155" indent="0">
              <a:buNone/>
              <a:defRPr sz="524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11/10/2016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0323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52383" y="3993834"/>
            <a:ext cx="4752023" cy="471494"/>
          </a:xfrm>
        </p:spPr>
        <p:txBody>
          <a:bodyPr anchor="b"/>
          <a:lstStyle>
            <a:lvl1pPr algn="l">
              <a:defRPr sz="1257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552383" y="509795"/>
            <a:ext cx="4752023" cy="3423285"/>
          </a:xfrm>
        </p:spPr>
        <p:txBody>
          <a:bodyPr/>
          <a:lstStyle>
            <a:lvl1pPr marL="0" indent="0">
              <a:buNone/>
              <a:defRPr sz="1990"/>
            </a:lvl1pPr>
            <a:lvl2pPr marL="292394" indent="0">
              <a:buNone/>
              <a:defRPr sz="1885"/>
            </a:lvl2pPr>
            <a:lvl3pPr marL="584789" indent="0">
              <a:buNone/>
              <a:defRPr sz="1571"/>
            </a:lvl3pPr>
            <a:lvl4pPr marL="877184" indent="0">
              <a:buNone/>
              <a:defRPr sz="1257"/>
            </a:lvl4pPr>
            <a:lvl5pPr marL="1169578" indent="0">
              <a:buNone/>
              <a:defRPr sz="1257"/>
            </a:lvl5pPr>
            <a:lvl6pPr marL="1461972" indent="0">
              <a:buNone/>
              <a:defRPr sz="1257"/>
            </a:lvl6pPr>
            <a:lvl7pPr marL="1754367" indent="0">
              <a:buNone/>
              <a:defRPr sz="1257"/>
            </a:lvl7pPr>
            <a:lvl8pPr marL="2046761" indent="0">
              <a:buNone/>
              <a:defRPr sz="1257"/>
            </a:lvl8pPr>
            <a:lvl9pPr marL="2339155" indent="0">
              <a:buNone/>
              <a:defRPr sz="1257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552383" y="4465330"/>
            <a:ext cx="4752023" cy="669602"/>
          </a:xfrm>
        </p:spPr>
        <p:txBody>
          <a:bodyPr/>
          <a:lstStyle>
            <a:lvl1pPr marL="0" indent="0">
              <a:buNone/>
              <a:defRPr sz="943"/>
            </a:lvl1pPr>
            <a:lvl2pPr marL="292394" indent="0">
              <a:buNone/>
              <a:defRPr sz="733"/>
            </a:lvl2pPr>
            <a:lvl3pPr marL="584789" indent="0">
              <a:buNone/>
              <a:defRPr sz="628"/>
            </a:lvl3pPr>
            <a:lvl4pPr marL="877184" indent="0">
              <a:buNone/>
              <a:defRPr sz="524"/>
            </a:lvl4pPr>
            <a:lvl5pPr marL="1169578" indent="0">
              <a:buNone/>
              <a:defRPr sz="524"/>
            </a:lvl5pPr>
            <a:lvl6pPr marL="1461972" indent="0">
              <a:buNone/>
              <a:defRPr sz="524"/>
            </a:lvl6pPr>
            <a:lvl7pPr marL="1754367" indent="0">
              <a:buNone/>
              <a:defRPr sz="524"/>
            </a:lvl7pPr>
            <a:lvl8pPr marL="2046761" indent="0">
              <a:buNone/>
              <a:defRPr sz="524"/>
            </a:lvl8pPr>
            <a:lvl9pPr marL="2339155" indent="0">
              <a:buNone/>
              <a:defRPr sz="524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11/10/2016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7251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96005" y="228485"/>
            <a:ext cx="7128035" cy="950913"/>
          </a:xfrm>
          <a:prstGeom prst="rect">
            <a:avLst/>
          </a:prstGeom>
        </p:spPr>
        <p:txBody>
          <a:bodyPr vert="horz" lIns="55832" tIns="27916" rIns="55832" bIns="27916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96005" y="1331280"/>
            <a:ext cx="7128035" cy="3765350"/>
          </a:xfrm>
          <a:prstGeom prst="rect">
            <a:avLst/>
          </a:prstGeom>
        </p:spPr>
        <p:txBody>
          <a:bodyPr vert="horz" lIns="55832" tIns="27916" rIns="55832" bIns="27916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96008" y="5288132"/>
            <a:ext cx="1848009" cy="303765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l">
              <a:defRPr sz="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A39D0-8A89-48B0-8984-B7671F1945C1}" type="datetimeFigureOut">
              <a:rPr lang="fr-FR" smtClean="0"/>
              <a:pPr/>
              <a:t>11/10/2016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706017" y="5288132"/>
            <a:ext cx="2508011" cy="303765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ctr">
              <a:defRPr sz="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676032" y="5288132"/>
            <a:ext cx="1848009" cy="303765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r">
              <a:defRPr sz="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0484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84789" rtl="0" eaLnBrk="1" latinLnBrk="0" hangingPunct="1">
        <a:spcBef>
          <a:spcPct val="0"/>
        </a:spcBef>
        <a:buNone/>
        <a:defRPr sz="282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9296" indent="-219296" algn="l" defTabSz="584789" rtl="0" eaLnBrk="1" latinLnBrk="0" hangingPunct="1">
        <a:spcBef>
          <a:spcPct val="20000"/>
        </a:spcBef>
        <a:buFont typeface="Arial" panose="020B0604020202020204" pitchFamily="34" charset="0"/>
        <a:buChar char="•"/>
        <a:defRPr sz="1990" kern="1200">
          <a:solidFill>
            <a:schemeClr val="tx1"/>
          </a:solidFill>
          <a:latin typeface="+mn-lt"/>
          <a:ea typeface="+mn-ea"/>
          <a:cs typeface="+mn-cs"/>
        </a:defRPr>
      </a:lvl1pPr>
      <a:lvl2pPr marL="475141" indent="-182747" algn="l" defTabSz="584789" rtl="0" eaLnBrk="1" latinLnBrk="0" hangingPunct="1">
        <a:spcBef>
          <a:spcPct val="20000"/>
        </a:spcBef>
        <a:buFont typeface="Arial" panose="020B0604020202020204" pitchFamily="34" charset="0"/>
        <a:buChar char="–"/>
        <a:defRPr sz="1885" kern="1200">
          <a:solidFill>
            <a:schemeClr val="tx1"/>
          </a:solidFill>
          <a:latin typeface="+mn-lt"/>
          <a:ea typeface="+mn-ea"/>
          <a:cs typeface="+mn-cs"/>
        </a:defRPr>
      </a:lvl2pPr>
      <a:lvl3pPr marL="730987" indent="-146197" algn="l" defTabSz="584789" rtl="0" eaLnBrk="1" latinLnBrk="0" hangingPunct="1">
        <a:spcBef>
          <a:spcPct val="20000"/>
        </a:spcBef>
        <a:buFont typeface="Arial" panose="020B0604020202020204" pitchFamily="34" charset="0"/>
        <a:buChar char="•"/>
        <a:defRPr sz="1571" kern="1200">
          <a:solidFill>
            <a:schemeClr val="tx1"/>
          </a:solidFill>
          <a:latin typeface="+mn-lt"/>
          <a:ea typeface="+mn-ea"/>
          <a:cs typeface="+mn-cs"/>
        </a:defRPr>
      </a:lvl3pPr>
      <a:lvl4pPr marL="1023381" indent="-146197" algn="l" defTabSz="584789" rtl="0" eaLnBrk="1" latinLnBrk="0" hangingPunct="1">
        <a:spcBef>
          <a:spcPct val="20000"/>
        </a:spcBef>
        <a:buFont typeface="Arial" panose="020B0604020202020204" pitchFamily="34" charset="0"/>
        <a:buChar char="–"/>
        <a:defRPr sz="1257" kern="1200">
          <a:solidFill>
            <a:schemeClr val="tx1"/>
          </a:solidFill>
          <a:latin typeface="+mn-lt"/>
          <a:ea typeface="+mn-ea"/>
          <a:cs typeface="+mn-cs"/>
        </a:defRPr>
      </a:lvl4pPr>
      <a:lvl5pPr marL="1315775" indent="-146197" algn="l" defTabSz="584789" rtl="0" eaLnBrk="1" latinLnBrk="0" hangingPunct="1">
        <a:spcBef>
          <a:spcPct val="20000"/>
        </a:spcBef>
        <a:buFont typeface="Arial" panose="020B0604020202020204" pitchFamily="34" charset="0"/>
        <a:buChar char="»"/>
        <a:defRPr sz="1257" kern="1200">
          <a:solidFill>
            <a:schemeClr val="tx1"/>
          </a:solidFill>
          <a:latin typeface="+mn-lt"/>
          <a:ea typeface="+mn-ea"/>
          <a:cs typeface="+mn-cs"/>
        </a:defRPr>
      </a:lvl5pPr>
      <a:lvl6pPr marL="1608170" indent="-146197" algn="l" defTabSz="584789" rtl="0" eaLnBrk="1" latinLnBrk="0" hangingPunct="1">
        <a:spcBef>
          <a:spcPct val="20000"/>
        </a:spcBef>
        <a:buFont typeface="Arial" panose="020B0604020202020204" pitchFamily="34" charset="0"/>
        <a:buChar char="•"/>
        <a:defRPr sz="1257" kern="1200">
          <a:solidFill>
            <a:schemeClr val="tx1"/>
          </a:solidFill>
          <a:latin typeface="+mn-lt"/>
          <a:ea typeface="+mn-ea"/>
          <a:cs typeface="+mn-cs"/>
        </a:defRPr>
      </a:lvl6pPr>
      <a:lvl7pPr marL="1900565" indent="-146197" algn="l" defTabSz="584789" rtl="0" eaLnBrk="1" latinLnBrk="0" hangingPunct="1">
        <a:spcBef>
          <a:spcPct val="20000"/>
        </a:spcBef>
        <a:buFont typeface="Arial" panose="020B0604020202020204" pitchFamily="34" charset="0"/>
        <a:buChar char="•"/>
        <a:defRPr sz="1257" kern="1200">
          <a:solidFill>
            <a:schemeClr val="tx1"/>
          </a:solidFill>
          <a:latin typeface="+mn-lt"/>
          <a:ea typeface="+mn-ea"/>
          <a:cs typeface="+mn-cs"/>
        </a:defRPr>
      </a:lvl7pPr>
      <a:lvl8pPr marL="2192959" indent="-146197" algn="l" defTabSz="584789" rtl="0" eaLnBrk="1" latinLnBrk="0" hangingPunct="1">
        <a:spcBef>
          <a:spcPct val="20000"/>
        </a:spcBef>
        <a:buFont typeface="Arial" panose="020B0604020202020204" pitchFamily="34" charset="0"/>
        <a:buChar char="•"/>
        <a:defRPr sz="1257" kern="1200">
          <a:solidFill>
            <a:schemeClr val="tx1"/>
          </a:solidFill>
          <a:latin typeface="+mn-lt"/>
          <a:ea typeface="+mn-ea"/>
          <a:cs typeface="+mn-cs"/>
        </a:defRPr>
      </a:lvl8pPr>
      <a:lvl9pPr marL="2485353" indent="-146197" algn="l" defTabSz="584789" rtl="0" eaLnBrk="1" latinLnBrk="0" hangingPunct="1">
        <a:spcBef>
          <a:spcPct val="20000"/>
        </a:spcBef>
        <a:buFont typeface="Arial" panose="020B0604020202020204" pitchFamily="34" charset="0"/>
        <a:buChar char="•"/>
        <a:defRPr sz="125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584789" rtl="0" eaLnBrk="1" latinLnBrk="0" hangingPunct="1">
        <a:defRPr sz="1257" kern="1200">
          <a:solidFill>
            <a:schemeClr val="tx1"/>
          </a:solidFill>
          <a:latin typeface="+mn-lt"/>
          <a:ea typeface="+mn-ea"/>
          <a:cs typeface="+mn-cs"/>
        </a:defRPr>
      </a:lvl1pPr>
      <a:lvl2pPr marL="292394" algn="l" defTabSz="584789" rtl="0" eaLnBrk="1" latinLnBrk="0" hangingPunct="1">
        <a:defRPr sz="1257" kern="1200">
          <a:solidFill>
            <a:schemeClr val="tx1"/>
          </a:solidFill>
          <a:latin typeface="+mn-lt"/>
          <a:ea typeface="+mn-ea"/>
          <a:cs typeface="+mn-cs"/>
        </a:defRPr>
      </a:lvl2pPr>
      <a:lvl3pPr marL="584789" algn="l" defTabSz="584789" rtl="0" eaLnBrk="1" latinLnBrk="0" hangingPunct="1">
        <a:defRPr sz="1257" kern="1200">
          <a:solidFill>
            <a:schemeClr val="tx1"/>
          </a:solidFill>
          <a:latin typeface="+mn-lt"/>
          <a:ea typeface="+mn-ea"/>
          <a:cs typeface="+mn-cs"/>
        </a:defRPr>
      </a:lvl3pPr>
      <a:lvl4pPr marL="877184" algn="l" defTabSz="584789" rtl="0" eaLnBrk="1" latinLnBrk="0" hangingPunct="1">
        <a:defRPr sz="1257" kern="1200">
          <a:solidFill>
            <a:schemeClr val="tx1"/>
          </a:solidFill>
          <a:latin typeface="+mn-lt"/>
          <a:ea typeface="+mn-ea"/>
          <a:cs typeface="+mn-cs"/>
        </a:defRPr>
      </a:lvl4pPr>
      <a:lvl5pPr marL="1169578" algn="l" defTabSz="584789" rtl="0" eaLnBrk="1" latinLnBrk="0" hangingPunct="1">
        <a:defRPr sz="1257" kern="1200">
          <a:solidFill>
            <a:schemeClr val="tx1"/>
          </a:solidFill>
          <a:latin typeface="+mn-lt"/>
          <a:ea typeface="+mn-ea"/>
          <a:cs typeface="+mn-cs"/>
        </a:defRPr>
      </a:lvl5pPr>
      <a:lvl6pPr marL="1461972" algn="l" defTabSz="584789" rtl="0" eaLnBrk="1" latinLnBrk="0" hangingPunct="1">
        <a:defRPr sz="1257" kern="1200">
          <a:solidFill>
            <a:schemeClr val="tx1"/>
          </a:solidFill>
          <a:latin typeface="+mn-lt"/>
          <a:ea typeface="+mn-ea"/>
          <a:cs typeface="+mn-cs"/>
        </a:defRPr>
      </a:lvl6pPr>
      <a:lvl7pPr marL="1754367" algn="l" defTabSz="584789" rtl="0" eaLnBrk="1" latinLnBrk="0" hangingPunct="1">
        <a:defRPr sz="1257" kern="1200">
          <a:solidFill>
            <a:schemeClr val="tx1"/>
          </a:solidFill>
          <a:latin typeface="+mn-lt"/>
          <a:ea typeface="+mn-ea"/>
          <a:cs typeface="+mn-cs"/>
        </a:defRPr>
      </a:lvl7pPr>
      <a:lvl8pPr marL="2046761" algn="l" defTabSz="584789" rtl="0" eaLnBrk="1" latinLnBrk="0" hangingPunct="1">
        <a:defRPr sz="1257" kern="1200">
          <a:solidFill>
            <a:schemeClr val="tx1"/>
          </a:solidFill>
          <a:latin typeface="+mn-lt"/>
          <a:ea typeface="+mn-ea"/>
          <a:cs typeface="+mn-cs"/>
        </a:defRPr>
      </a:lvl8pPr>
      <a:lvl9pPr marL="2339155" algn="l" defTabSz="584789" rtl="0" eaLnBrk="1" latinLnBrk="0" hangingPunct="1">
        <a:defRPr sz="125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hyperlink" Target="mailto:contact@sophrokhepri.fr" TargetMode="External"/><Relationship Id="rId7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Rectangle 139"/>
          <p:cNvSpPr/>
          <p:nvPr/>
        </p:nvSpPr>
        <p:spPr>
          <a:xfrm>
            <a:off x="-1222" y="5252774"/>
            <a:ext cx="7921260" cy="453842"/>
          </a:xfrm>
          <a:prstGeom prst="rect">
            <a:avLst/>
          </a:prstGeom>
          <a:solidFill>
            <a:srgbClr val="0085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30" name="Picture 3" descr="C:\Users\Dell\Dropbox\stagiaires\ANNONCE Septembre2016\Fond d'ecran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4" b="5765"/>
          <a:stretch/>
        </p:blipFill>
        <p:spPr bwMode="auto">
          <a:xfrm>
            <a:off x="6117174" y="1502786"/>
            <a:ext cx="1803285" cy="30664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7" name="Titre 1"/>
          <p:cNvSpPr txBox="1">
            <a:spLocks/>
          </p:cNvSpPr>
          <p:nvPr/>
        </p:nvSpPr>
        <p:spPr>
          <a:xfrm>
            <a:off x="-1223" y="1205402"/>
            <a:ext cx="7921261" cy="332662"/>
          </a:xfrm>
          <a:prstGeom prst="rect">
            <a:avLst/>
          </a:prstGeom>
          <a:solidFill>
            <a:schemeClr val="bg1"/>
          </a:solidFill>
        </p:spPr>
        <p:txBody>
          <a:bodyPr lIns="45775" tIns="22887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400" b="1" dirty="0">
                <a:solidFill>
                  <a:srgbClr val="0085B0"/>
                </a:solidFill>
              </a:rPr>
              <a:t>Vie professionnelle  - Vie privée :  Familles -  Couples  - Enfants</a:t>
            </a:r>
          </a:p>
        </p:txBody>
      </p:sp>
      <p:pic>
        <p:nvPicPr>
          <p:cNvPr id="70" name="Picture 3" descr="C:\Users\Dell\Dropbox\stagiaires\ANNONCE Septembre2016\Fond d'ecran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016"/>
          <a:stretch/>
        </p:blipFill>
        <p:spPr bwMode="auto">
          <a:xfrm>
            <a:off x="0" y="1501566"/>
            <a:ext cx="1801003" cy="28633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" name="Rectangle 70"/>
          <p:cNvSpPr/>
          <p:nvPr/>
        </p:nvSpPr>
        <p:spPr>
          <a:xfrm>
            <a:off x="0" y="1504696"/>
            <a:ext cx="1792960" cy="2572177"/>
          </a:xfrm>
          <a:prstGeom prst="rect">
            <a:avLst/>
          </a:prstGeom>
          <a:solidFill>
            <a:srgbClr val="EEECE1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" name="Rectangle 72"/>
          <p:cNvSpPr/>
          <p:nvPr/>
        </p:nvSpPr>
        <p:spPr>
          <a:xfrm>
            <a:off x="6117174" y="1502786"/>
            <a:ext cx="1802864" cy="3258983"/>
          </a:xfrm>
          <a:prstGeom prst="rect">
            <a:avLst/>
          </a:prstGeom>
          <a:solidFill>
            <a:srgbClr val="EEECE1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4" name="Rectangle 73"/>
          <p:cNvSpPr/>
          <p:nvPr/>
        </p:nvSpPr>
        <p:spPr>
          <a:xfrm>
            <a:off x="0" y="0"/>
            <a:ext cx="7920038" cy="1144775"/>
          </a:xfrm>
          <a:prstGeom prst="rect">
            <a:avLst/>
          </a:prstGeom>
          <a:solidFill>
            <a:srgbClr val="0085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6" name="ZoneTexte 75"/>
          <p:cNvSpPr txBox="1"/>
          <p:nvPr/>
        </p:nvSpPr>
        <p:spPr>
          <a:xfrm>
            <a:off x="177873" y="5263343"/>
            <a:ext cx="7573306" cy="388604"/>
          </a:xfrm>
          <a:prstGeom prst="rect">
            <a:avLst/>
          </a:prstGeom>
          <a:noFill/>
        </p:spPr>
        <p:txBody>
          <a:bodyPr wrap="square" lIns="80046" tIns="40023" rIns="80046" bIns="40023" rtlCol="0">
            <a:spAutoFit/>
          </a:bodyPr>
          <a:lstStyle/>
          <a:p>
            <a:pPr algn="ctr"/>
            <a:r>
              <a:rPr lang="fr-FR" sz="1000" b="1" dirty="0" err="1">
                <a:solidFill>
                  <a:schemeClr val="bg1"/>
                </a:solidFill>
              </a:rPr>
              <a:t>SophroKhepri</a:t>
            </a:r>
            <a:r>
              <a:rPr lang="fr-FR" sz="1000" b="1" dirty="0">
                <a:solidFill>
                  <a:schemeClr val="bg1"/>
                </a:solidFill>
              </a:rPr>
              <a:t> - 188 Grande Rue Charles de Gaulle -  94130 Nogent-sur-Marne (face Gare RER E Nogent le Perreux) - contact@sophrokhepri.fr</a:t>
            </a:r>
            <a:endParaRPr lang="fr-FR" sz="1000" b="1" dirty="0">
              <a:solidFill>
                <a:schemeClr val="bg1"/>
              </a:solidFill>
              <a:hlinkClick r:id="rId3"/>
            </a:endParaRPr>
          </a:p>
          <a:p>
            <a:pPr algn="ctr"/>
            <a:r>
              <a:rPr lang="fr-FR" sz="1000" b="1" u="sng" dirty="0">
                <a:solidFill>
                  <a:schemeClr val="bg1"/>
                </a:solidFill>
              </a:rPr>
              <a:t> </a:t>
            </a:r>
            <a:endParaRPr lang="fr-FR" sz="1000" dirty="0">
              <a:solidFill>
                <a:schemeClr val="bg1"/>
              </a:solidFill>
            </a:endParaRPr>
          </a:p>
        </p:txBody>
      </p:sp>
      <p:pic>
        <p:nvPicPr>
          <p:cNvPr id="78" name="Image 77" descr="logoSophroKhepriV5Hde-calquesfdbleu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14988" y="205002"/>
            <a:ext cx="2570669" cy="925667"/>
          </a:xfrm>
          <a:prstGeom prst="rect">
            <a:avLst/>
          </a:prstGeom>
        </p:spPr>
      </p:pic>
      <p:pic>
        <p:nvPicPr>
          <p:cNvPr id="79" name="Picture 2" descr="C:\Users\Dell\Dropbox\Sophrokhépri\PHOTOS du Centre\Photo B-Design\Biotiful Design--18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2709" y="1499732"/>
            <a:ext cx="1768476" cy="3259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0" name="Picture 4" descr="C:\Users\Dell\Dropbox\Sophrokhépri\PHOTOS du Centre\Photo B-Design\Biotiful Design--6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2961" y="3217166"/>
            <a:ext cx="2563819" cy="1542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" name="Picture 5" descr="C:\Users\Dell\Dropbox\Sophrokhépri\PHOTOS du Centre\Photo B-Design\Biotiful Design--2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1002" y="1499732"/>
            <a:ext cx="2555776" cy="1717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2" name="Titre 1"/>
          <p:cNvSpPr txBox="1">
            <a:spLocks/>
          </p:cNvSpPr>
          <p:nvPr/>
        </p:nvSpPr>
        <p:spPr>
          <a:xfrm>
            <a:off x="3178460" y="292713"/>
            <a:ext cx="3409380" cy="737865"/>
          </a:xfrm>
          <a:prstGeom prst="rect">
            <a:avLst/>
          </a:prstGeom>
          <a:noFill/>
        </p:spPr>
        <p:txBody>
          <a:bodyPr lIns="45775" tIns="22887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000" b="1" dirty="0">
                <a:solidFill>
                  <a:schemeClr val="bg1"/>
                </a:solidFill>
              </a:rPr>
              <a:t>Centre Santé Paramédical </a:t>
            </a:r>
          </a:p>
          <a:p>
            <a:r>
              <a:rPr lang="fr-FR" sz="1200" b="1" dirty="0">
                <a:solidFill>
                  <a:schemeClr val="bg1"/>
                </a:solidFill>
              </a:rPr>
              <a:t>Thérapies complémentaires </a:t>
            </a:r>
          </a:p>
          <a:p>
            <a:r>
              <a:rPr lang="fr-FR" sz="1200" b="1" dirty="0">
                <a:solidFill>
                  <a:schemeClr val="bg1"/>
                </a:solidFill>
              </a:rPr>
              <a:t>Soutien psychologique</a:t>
            </a:r>
          </a:p>
          <a:p>
            <a:endParaRPr lang="fr-FR" sz="1600" b="1" dirty="0">
              <a:solidFill>
                <a:schemeClr val="bg1"/>
              </a:solidFill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4355265" y="4194774"/>
            <a:ext cx="1768476" cy="573568"/>
          </a:xfrm>
          <a:prstGeom prst="rect">
            <a:avLst/>
          </a:prstGeom>
          <a:solidFill>
            <a:srgbClr val="EEECE1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84" name="ZoneTexte 83"/>
          <p:cNvSpPr txBox="1"/>
          <p:nvPr/>
        </p:nvSpPr>
        <p:spPr>
          <a:xfrm>
            <a:off x="4353441" y="4150518"/>
            <a:ext cx="1764406" cy="2843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Edition </a:t>
            </a:r>
            <a:r>
              <a:rPr lang="fr-FR" b="1" dirty="0"/>
              <a:t>2016/2017</a:t>
            </a:r>
          </a:p>
        </p:txBody>
      </p:sp>
      <p:sp>
        <p:nvSpPr>
          <p:cNvPr id="85" name="ZoneTexte 84"/>
          <p:cNvSpPr txBox="1"/>
          <p:nvPr/>
        </p:nvSpPr>
        <p:spPr>
          <a:xfrm>
            <a:off x="4345286" y="4214821"/>
            <a:ext cx="17793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Paru au </a:t>
            </a:r>
          </a:p>
          <a:p>
            <a:pPr algn="ctr">
              <a:lnSpc>
                <a:spcPct val="50000"/>
              </a:lnSpc>
            </a:pPr>
            <a:r>
              <a:rPr lang="fr-F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Guide des hôpitaux</a:t>
            </a:r>
            <a:endParaRPr lang="fr-FR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7" name="Picture 3" descr="C:\Users\Dell\Dropbox\stagiaires\ANNONCE Septembre2016\logo cheque sante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1941" y="475841"/>
            <a:ext cx="726998" cy="4670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8" name="ZoneTexte 87"/>
          <p:cNvSpPr txBox="1"/>
          <p:nvPr/>
        </p:nvSpPr>
        <p:spPr>
          <a:xfrm>
            <a:off x="6123399" y="2289213"/>
            <a:ext cx="1645832" cy="60016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100" dirty="0">
                <a:solidFill>
                  <a:schemeClr val="bg2">
                    <a:lumMod val="10000"/>
                  </a:schemeClr>
                </a:solidFill>
              </a:rPr>
              <a:t>Sommeil</a:t>
            </a:r>
          </a:p>
          <a:p>
            <a:pPr algn="ctr"/>
            <a:r>
              <a:rPr lang="fr-FR" sz="1100" dirty="0">
                <a:solidFill>
                  <a:schemeClr val="bg2">
                    <a:lumMod val="10000"/>
                  </a:schemeClr>
                </a:solidFill>
              </a:rPr>
              <a:t>Mal être au travail</a:t>
            </a:r>
          </a:p>
          <a:p>
            <a:pPr algn="ctr"/>
            <a:r>
              <a:rPr lang="fr-FR" sz="1100" dirty="0">
                <a:solidFill>
                  <a:schemeClr val="bg2">
                    <a:lumMod val="10000"/>
                  </a:schemeClr>
                </a:solidFill>
              </a:rPr>
              <a:t>Harcèlement</a:t>
            </a:r>
          </a:p>
        </p:txBody>
      </p:sp>
      <p:sp>
        <p:nvSpPr>
          <p:cNvPr id="89" name="ZoneTexte 88"/>
          <p:cNvSpPr txBox="1"/>
          <p:nvPr/>
        </p:nvSpPr>
        <p:spPr>
          <a:xfrm>
            <a:off x="6123401" y="1522759"/>
            <a:ext cx="1648445" cy="76944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100" dirty="0">
                <a:solidFill>
                  <a:schemeClr val="bg2">
                    <a:lumMod val="10000"/>
                  </a:schemeClr>
                </a:solidFill>
              </a:rPr>
              <a:t>Précocité Intellectuelle</a:t>
            </a:r>
          </a:p>
          <a:p>
            <a:pPr algn="ctr"/>
            <a:r>
              <a:rPr lang="fr-FR" sz="1100" dirty="0" err="1">
                <a:solidFill>
                  <a:schemeClr val="bg2">
                    <a:lumMod val="10000"/>
                  </a:schemeClr>
                </a:solidFill>
              </a:rPr>
              <a:t>Surdouance</a:t>
            </a:r>
            <a:endParaRPr lang="fr-FR" sz="1100" dirty="0">
              <a:solidFill>
                <a:schemeClr val="bg2">
                  <a:lumMod val="10000"/>
                </a:schemeClr>
              </a:solidFill>
            </a:endParaRPr>
          </a:p>
          <a:p>
            <a:pPr algn="ctr"/>
            <a:r>
              <a:rPr lang="fr-FR" sz="1100" dirty="0">
                <a:solidFill>
                  <a:schemeClr val="bg2">
                    <a:lumMod val="10000"/>
                  </a:schemeClr>
                </a:solidFill>
              </a:rPr>
              <a:t>TDA-H </a:t>
            </a:r>
          </a:p>
          <a:p>
            <a:pPr algn="ctr"/>
            <a:r>
              <a:rPr lang="fr-FR" sz="1100" dirty="0">
                <a:solidFill>
                  <a:schemeClr val="bg2">
                    <a:lumMod val="10000"/>
                  </a:schemeClr>
                </a:solidFill>
              </a:rPr>
              <a:t>Difficultés scolaires</a:t>
            </a:r>
          </a:p>
        </p:txBody>
      </p:sp>
      <p:sp>
        <p:nvSpPr>
          <p:cNvPr id="90" name="Espace réservé du contenu 2"/>
          <p:cNvSpPr txBox="1">
            <a:spLocks/>
          </p:cNvSpPr>
          <p:nvPr/>
        </p:nvSpPr>
        <p:spPr>
          <a:xfrm>
            <a:off x="6123397" y="2889112"/>
            <a:ext cx="1645834" cy="410872"/>
          </a:xfrm>
          <a:prstGeom prst="rect">
            <a:avLst/>
          </a:prstGeom>
          <a:ln>
            <a:noFill/>
          </a:ln>
        </p:spPr>
        <p:txBody>
          <a:bodyPr lIns="80046" tIns="40023" rIns="80046" bIns="40023" numCol="1">
            <a:noAutofit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558324">
              <a:buNone/>
            </a:pPr>
            <a:r>
              <a:rPr lang="fr-FR" sz="1100" dirty="0">
                <a:solidFill>
                  <a:schemeClr val="bg2">
                    <a:lumMod val="10000"/>
                  </a:schemeClr>
                </a:solidFill>
              </a:rPr>
              <a:t>Surcharge pondérale Troubles alimentaires</a:t>
            </a:r>
          </a:p>
        </p:txBody>
      </p:sp>
      <p:sp>
        <p:nvSpPr>
          <p:cNvPr id="95" name="Espace réservé du contenu 2"/>
          <p:cNvSpPr txBox="1">
            <a:spLocks/>
          </p:cNvSpPr>
          <p:nvPr/>
        </p:nvSpPr>
        <p:spPr>
          <a:xfrm>
            <a:off x="6119389" y="3299984"/>
            <a:ext cx="1645832" cy="1039688"/>
          </a:xfrm>
          <a:prstGeom prst="rect">
            <a:avLst/>
          </a:prstGeom>
          <a:noFill/>
          <a:ln>
            <a:noFill/>
          </a:ln>
        </p:spPr>
        <p:txBody>
          <a:bodyPr lIns="80046" tIns="40023" rIns="80046" bIns="40023" numCol="1">
            <a:noAutofit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558324">
              <a:buNone/>
            </a:pPr>
            <a:r>
              <a:rPr lang="fr-FR" sz="1100" dirty="0">
                <a:solidFill>
                  <a:srgbClr val="0085B0"/>
                </a:solidFill>
              </a:rPr>
              <a:t>Coaching</a:t>
            </a:r>
          </a:p>
          <a:p>
            <a:pPr marL="0" indent="0" algn="ctr" defTabSz="558324">
              <a:buNone/>
            </a:pPr>
            <a:r>
              <a:rPr lang="fr-FR" sz="1100" dirty="0">
                <a:solidFill>
                  <a:srgbClr val="0085B0"/>
                </a:solidFill>
              </a:rPr>
              <a:t>Orientation  scolaire</a:t>
            </a:r>
          </a:p>
          <a:p>
            <a:pPr marL="0" indent="0" algn="ctr" defTabSz="558324">
              <a:buNone/>
            </a:pPr>
            <a:r>
              <a:rPr lang="fr-FR" sz="1100" dirty="0">
                <a:solidFill>
                  <a:srgbClr val="0085B0"/>
                </a:solidFill>
              </a:rPr>
              <a:t>Evaluation</a:t>
            </a:r>
          </a:p>
          <a:p>
            <a:pPr marL="0" indent="0" algn="ctr" defTabSz="558324">
              <a:buNone/>
            </a:pPr>
            <a:r>
              <a:rPr lang="fr-FR" sz="1100" dirty="0">
                <a:solidFill>
                  <a:srgbClr val="0085B0"/>
                </a:solidFill>
              </a:rPr>
              <a:t>Bilan de compétences professionnel</a:t>
            </a:r>
          </a:p>
        </p:txBody>
      </p:sp>
      <p:cxnSp>
        <p:nvCxnSpPr>
          <p:cNvPr id="5" name="Connecteur droit 4"/>
          <p:cNvCxnSpPr/>
          <p:nvPr/>
        </p:nvCxnSpPr>
        <p:spPr>
          <a:xfrm>
            <a:off x="-1223" y="1509596"/>
            <a:ext cx="1801002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Connecteur droit 126"/>
          <p:cNvCxnSpPr/>
          <p:nvPr/>
        </p:nvCxnSpPr>
        <p:spPr>
          <a:xfrm>
            <a:off x="-1223" y="1946219"/>
            <a:ext cx="1801002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Connecteur droit 127"/>
          <p:cNvCxnSpPr/>
          <p:nvPr/>
        </p:nvCxnSpPr>
        <p:spPr>
          <a:xfrm>
            <a:off x="-1223" y="2537419"/>
            <a:ext cx="1801002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Connecteur droit 128"/>
          <p:cNvCxnSpPr/>
          <p:nvPr/>
        </p:nvCxnSpPr>
        <p:spPr>
          <a:xfrm>
            <a:off x="-1223" y="3310642"/>
            <a:ext cx="1801002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-1223" y="3743044"/>
            <a:ext cx="1798273" cy="1016244"/>
          </a:xfrm>
          <a:prstGeom prst="rect">
            <a:avLst/>
          </a:prstGeom>
          <a:solidFill>
            <a:srgbClr val="0085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8" name="Connecteur droit 7"/>
          <p:cNvCxnSpPr/>
          <p:nvPr/>
        </p:nvCxnSpPr>
        <p:spPr>
          <a:xfrm>
            <a:off x="1799779" y="1508969"/>
            <a:ext cx="0" cy="3250318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Connecteur droit 125"/>
          <p:cNvCxnSpPr/>
          <p:nvPr/>
        </p:nvCxnSpPr>
        <p:spPr>
          <a:xfrm>
            <a:off x="-1223" y="3743043"/>
            <a:ext cx="1801002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ZoneTexte 95"/>
          <p:cNvSpPr txBox="1"/>
          <p:nvPr/>
        </p:nvSpPr>
        <p:spPr>
          <a:xfrm>
            <a:off x="163502" y="3782977"/>
            <a:ext cx="1636104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dirty="0">
                <a:solidFill>
                  <a:schemeClr val="bg1"/>
                </a:solidFill>
              </a:rPr>
              <a:t>Permanence d’accueil</a:t>
            </a:r>
          </a:p>
          <a:p>
            <a:pPr algn="ctr"/>
            <a:r>
              <a:rPr lang="fr-FR" sz="1100" dirty="0">
                <a:solidFill>
                  <a:schemeClr val="bg1"/>
                </a:solidFill>
              </a:rPr>
              <a:t>pour guider vos choix</a:t>
            </a:r>
          </a:p>
          <a:p>
            <a:pPr algn="ctr"/>
            <a:r>
              <a:rPr lang="fr-FR" sz="1100" dirty="0">
                <a:solidFill>
                  <a:schemeClr val="bg1"/>
                </a:solidFill>
              </a:rPr>
              <a:t>de thérapies</a:t>
            </a:r>
          </a:p>
          <a:p>
            <a:pPr algn="ctr"/>
            <a:r>
              <a:rPr lang="fr-FR" sz="1100" dirty="0">
                <a:solidFill>
                  <a:schemeClr val="bg1"/>
                </a:solidFill>
              </a:rPr>
              <a:t>09 73 67 35 45 </a:t>
            </a:r>
          </a:p>
          <a:p>
            <a:pPr algn="ctr"/>
            <a:r>
              <a:rPr lang="fr-FR" sz="1100" dirty="0">
                <a:solidFill>
                  <a:schemeClr val="bg1"/>
                </a:solidFill>
              </a:rPr>
              <a:t>06 60 47 71 64</a:t>
            </a:r>
          </a:p>
        </p:txBody>
      </p:sp>
      <p:sp>
        <p:nvSpPr>
          <p:cNvPr id="91" name="ZoneTexte 90"/>
          <p:cNvSpPr txBox="1"/>
          <p:nvPr/>
        </p:nvSpPr>
        <p:spPr>
          <a:xfrm>
            <a:off x="147323" y="1509976"/>
            <a:ext cx="1651495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100" dirty="0">
                <a:solidFill>
                  <a:schemeClr val="bg2">
                    <a:lumMod val="10000"/>
                  </a:schemeClr>
                </a:solidFill>
              </a:rPr>
              <a:t>Addictions</a:t>
            </a:r>
          </a:p>
          <a:p>
            <a:pPr algn="ctr"/>
            <a:r>
              <a:rPr lang="fr-FR" sz="1100" dirty="0">
                <a:solidFill>
                  <a:schemeClr val="bg2">
                    <a:lumMod val="10000"/>
                  </a:schemeClr>
                </a:solidFill>
              </a:rPr>
              <a:t>Phobies</a:t>
            </a:r>
          </a:p>
        </p:txBody>
      </p:sp>
      <p:sp>
        <p:nvSpPr>
          <p:cNvPr id="92" name="ZoneTexte 91"/>
          <p:cNvSpPr txBox="1"/>
          <p:nvPr/>
        </p:nvSpPr>
        <p:spPr>
          <a:xfrm>
            <a:off x="147323" y="1940115"/>
            <a:ext cx="1651495" cy="60016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100" dirty="0">
                <a:solidFill>
                  <a:schemeClr val="bg2">
                    <a:lumMod val="10000"/>
                  </a:schemeClr>
                </a:solidFill>
              </a:rPr>
              <a:t>Dépression</a:t>
            </a:r>
          </a:p>
          <a:p>
            <a:pPr algn="ctr"/>
            <a:r>
              <a:rPr lang="fr-FR" sz="1100" dirty="0" err="1">
                <a:solidFill>
                  <a:schemeClr val="bg2">
                    <a:lumMod val="10000"/>
                  </a:schemeClr>
                </a:solidFill>
              </a:rPr>
              <a:t>Burn</a:t>
            </a:r>
            <a:r>
              <a:rPr lang="fr-FR" sz="1100" dirty="0">
                <a:solidFill>
                  <a:schemeClr val="bg2">
                    <a:lumMod val="10000"/>
                  </a:schemeClr>
                </a:solidFill>
              </a:rPr>
              <a:t> out</a:t>
            </a:r>
          </a:p>
          <a:p>
            <a:pPr algn="ctr"/>
            <a:r>
              <a:rPr lang="fr-FR" sz="1100" dirty="0">
                <a:solidFill>
                  <a:schemeClr val="bg2">
                    <a:lumMod val="10000"/>
                  </a:schemeClr>
                </a:solidFill>
              </a:rPr>
              <a:t>Stress post-traumatique</a:t>
            </a:r>
          </a:p>
        </p:txBody>
      </p:sp>
      <p:sp>
        <p:nvSpPr>
          <p:cNvPr id="93" name="ZoneTexte 92"/>
          <p:cNvSpPr txBox="1"/>
          <p:nvPr/>
        </p:nvSpPr>
        <p:spPr>
          <a:xfrm>
            <a:off x="147323" y="2542208"/>
            <a:ext cx="1652456" cy="76944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100" dirty="0">
                <a:solidFill>
                  <a:schemeClr val="bg2">
                    <a:lumMod val="10000"/>
                  </a:schemeClr>
                </a:solidFill>
              </a:rPr>
              <a:t>Douleurs chroniques</a:t>
            </a:r>
          </a:p>
          <a:p>
            <a:pPr algn="ctr"/>
            <a:r>
              <a:rPr lang="fr-FR" sz="1100" dirty="0">
                <a:solidFill>
                  <a:schemeClr val="bg2">
                    <a:lumMod val="10000"/>
                  </a:schemeClr>
                </a:solidFill>
              </a:rPr>
              <a:t>Pathologies invalidantes</a:t>
            </a:r>
          </a:p>
          <a:p>
            <a:pPr algn="ctr"/>
            <a:r>
              <a:rPr lang="fr-FR" sz="1100" dirty="0">
                <a:solidFill>
                  <a:schemeClr val="bg2">
                    <a:lumMod val="10000"/>
                  </a:schemeClr>
                </a:solidFill>
              </a:rPr>
              <a:t>Oncologie</a:t>
            </a:r>
          </a:p>
          <a:p>
            <a:pPr algn="ctr"/>
            <a:r>
              <a:rPr lang="fr-FR" sz="1100" dirty="0">
                <a:solidFill>
                  <a:schemeClr val="bg2">
                    <a:lumMod val="10000"/>
                  </a:schemeClr>
                </a:solidFill>
              </a:rPr>
              <a:t>Acouphènes</a:t>
            </a:r>
          </a:p>
        </p:txBody>
      </p:sp>
      <p:sp>
        <p:nvSpPr>
          <p:cNvPr id="94" name="ZoneTexte 93"/>
          <p:cNvSpPr txBox="1"/>
          <p:nvPr/>
        </p:nvSpPr>
        <p:spPr>
          <a:xfrm>
            <a:off x="147323" y="3313163"/>
            <a:ext cx="1652456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100" dirty="0"/>
              <a:t>Maternité</a:t>
            </a:r>
          </a:p>
          <a:p>
            <a:pPr algn="ctr"/>
            <a:r>
              <a:rPr lang="fr-FR" sz="1100" dirty="0"/>
              <a:t>Parentalité</a:t>
            </a:r>
          </a:p>
        </p:txBody>
      </p:sp>
      <p:cxnSp>
        <p:nvCxnSpPr>
          <p:cNvPr id="20" name="Connecteur droit 19"/>
          <p:cNvCxnSpPr/>
          <p:nvPr/>
        </p:nvCxnSpPr>
        <p:spPr>
          <a:xfrm>
            <a:off x="6119390" y="1503595"/>
            <a:ext cx="1802864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Connecteur droit 130"/>
          <p:cNvCxnSpPr/>
          <p:nvPr/>
        </p:nvCxnSpPr>
        <p:spPr>
          <a:xfrm>
            <a:off x="6119390" y="2268673"/>
            <a:ext cx="1802864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Connecteur droit 131"/>
          <p:cNvCxnSpPr/>
          <p:nvPr/>
        </p:nvCxnSpPr>
        <p:spPr>
          <a:xfrm>
            <a:off x="6119390" y="2868662"/>
            <a:ext cx="1802864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Connecteur droit 132"/>
          <p:cNvCxnSpPr/>
          <p:nvPr/>
        </p:nvCxnSpPr>
        <p:spPr>
          <a:xfrm>
            <a:off x="6119390" y="3276546"/>
            <a:ext cx="18028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>
            <a:off x="6119390" y="1503595"/>
            <a:ext cx="0" cy="1772951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 flipV="1">
            <a:off x="6117174" y="3276546"/>
            <a:ext cx="2216" cy="14827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Rectangle 137"/>
          <p:cNvSpPr/>
          <p:nvPr/>
        </p:nvSpPr>
        <p:spPr>
          <a:xfrm>
            <a:off x="6121766" y="4315221"/>
            <a:ext cx="1798272" cy="446548"/>
          </a:xfrm>
          <a:prstGeom prst="rect">
            <a:avLst/>
          </a:prstGeom>
          <a:solidFill>
            <a:srgbClr val="0085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6" name="ZoneTexte 85"/>
          <p:cNvSpPr txBox="1"/>
          <p:nvPr/>
        </p:nvSpPr>
        <p:spPr>
          <a:xfrm>
            <a:off x="6120259" y="4344520"/>
            <a:ext cx="1629994" cy="380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b="1" dirty="0">
                <a:solidFill>
                  <a:schemeClr val="bg1"/>
                </a:solidFill>
              </a:rPr>
              <a:t>www.sophrokhepri.fr</a:t>
            </a:r>
          </a:p>
        </p:txBody>
      </p:sp>
      <p:sp>
        <p:nvSpPr>
          <p:cNvPr id="75" name="Espace réservé du contenu 2"/>
          <p:cNvSpPr txBox="1">
            <a:spLocks/>
          </p:cNvSpPr>
          <p:nvPr/>
        </p:nvSpPr>
        <p:spPr>
          <a:xfrm>
            <a:off x="0" y="4740099"/>
            <a:ext cx="7920038" cy="5040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80046" tIns="40023" rIns="80046" bIns="40023">
            <a:noAutofit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sz="1200" b="1" dirty="0">
                <a:solidFill>
                  <a:srgbClr val="0085B0"/>
                </a:solidFill>
              </a:rPr>
              <a:t>En un seul lieu, un ensemble de pratiques complémentaires efficaces pour vous aider </a:t>
            </a:r>
          </a:p>
          <a:p>
            <a:pPr marL="0" indent="0" algn="ctr">
              <a:buNone/>
            </a:pPr>
            <a:r>
              <a:rPr lang="fr-FR" sz="1200" b="1" dirty="0">
                <a:solidFill>
                  <a:srgbClr val="0085B0"/>
                </a:solidFill>
              </a:rPr>
              <a:t>à gagner en autonomie dans la gestion de votre santé et de votre qualité de vie</a:t>
            </a:r>
          </a:p>
        </p:txBody>
      </p:sp>
    </p:spTree>
    <p:extLst>
      <p:ext uri="{BB962C8B-B14F-4D97-AF65-F5344CB8AC3E}">
        <p14:creationId xmlns:p14="http://schemas.microsoft.com/office/powerpoint/2010/main" val="1067200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13817</TotalTime>
  <Words>136</Words>
  <Application>Microsoft Office PowerPoint</Application>
  <PresentationFormat>Personnalisé</PresentationFormat>
  <Paragraphs>40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Dell</dc:creator>
  <cp:lastModifiedBy>Dell</cp:lastModifiedBy>
  <cp:revision>201</cp:revision>
  <cp:lastPrinted>2016-07-20T07:02:21Z</cp:lastPrinted>
  <dcterms:created xsi:type="dcterms:W3CDTF">2015-06-22T10:33:01Z</dcterms:created>
  <dcterms:modified xsi:type="dcterms:W3CDTF">2016-10-11T13:46:39Z</dcterms:modified>
</cp:coreProperties>
</file>