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920038" cy="5705475"/>
  <p:notesSz cx="10594975" cy="7462838"/>
  <p:defaultTextStyle>
    <a:defPPr>
      <a:defRPr lang="fr-FR"/>
    </a:defPPr>
    <a:lvl1pPr marL="0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17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235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353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470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588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705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3823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2941" algn="l" defTabSz="558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06" userDrawn="1">
          <p15:clr>
            <a:srgbClr val="A4A3A4"/>
          </p15:clr>
        </p15:guide>
        <p15:guide id="2" pos="2495" userDrawn="1">
          <p15:clr>
            <a:srgbClr val="A4A3A4"/>
          </p15:clr>
        </p15:guide>
        <p15:guide id="3" orient="horz" pos="17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338" autoAdjust="0"/>
    <p:restoredTop sz="99648" autoAdjust="0"/>
  </p:normalViewPr>
  <p:slideViewPr>
    <p:cSldViewPr>
      <p:cViewPr varScale="1">
        <p:scale>
          <a:sx n="111" d="100"/>
          <a:sy n="111" d="100"/>
        </p:scale>
        <p:origin x="-1440" y="-90"/>
      </p:cViewPr>
      <p:guideLst>
        <p:guide orient="horz" pos="1206"/>
        <p:guide orient="horz" pos="1798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4006" y="1772397"/>
            <a:ext cx="6732033" cy="122297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8007" y="3233104"/>
            <a:ext cx="5544026" cy="14580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2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9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61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5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6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39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749275" y="120187"/>
            <a:ext cx="1472634" cy="25555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7252" y="120187"/>
            <a:ext cx="4290020" cy="25555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632" y="3666298"/>
            <a:ext cx="6732033" cy="1133170"/>
          </a:xfrm>
        </p:spPr>
        <p:txBody>
          <a:bodyPr anchor="t"/>
          <a:lstStyle>
            <a:lvl1pPr algn="l">
              <a:defRPr sz="261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5632" y="2418226"/>
            <a:ext cx="6732033" cy="1248072"/>
          </a:xfrm>
        </p:spPr>
        <p:txBody>
          <a:bodyPr anchor="b"/>
          <a:lstStyle>
            <a:lvl1pPr marL="0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1pPr>
            <a:lvl2pPr marL="292394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2pPr>
            <a:lvl3pPr marL="584789" indent="0">
              <a:buNone/>
              <a:defRPr sz="1047">
                <a:solidFill>
                  <a:schemeClr val="tx1">
                    <a:tint val="75000"/>
                  </a:schemeClr>
                </a:solidFill>
              </a:defRPr>
            </a:lvl3pPr>
            <a:lvl4pPr marL="877184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4pPr>
            <a:lvl5pPr marL="1169578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5pPr>
            <a:lvl6pPr marL="1461972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6pPr>
            <a:lvl7pPr marL="1754367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7pPr>
            <a:lvl8pPr marL="2046761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8pPr>
            <a:lvl9pPr marL="2339155" indent="0">
              <a:buNone/>
              <a:defRPr sz="9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7257" y="698657"/>
            <a:ext cx="2880639" cy="1977106"/>
          </a:xfrm>
        </p:spPr>
        <p:txBody>
          <a:bodyPr/>
          <a:lstStyle>
            <a:lvl1pPr>
              <a:defRPr sz="1885"/>
            </a:lvl1pPr>
            <a:lvl2pPr>
              <a:defRPr sz="1571"/>
            </a:lvl2pPr>
            <a:lvl3pPr>
              <a:defRPr sz="1257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39892" y="698657"/>
            <a:ext cx="2882015" cy="1977106"/>
          </a:xfrm>
        </p:spPr>
        <p:txBody>
          <a:bodyPr/>
          <a:lstStyle>
            <a:lvl1pPr>
              <a:defRPr sz="1885"/>
            </a:lvl1pPr>
            <a:lvl2pPr>
              <a:defRPr sz="1571"/>
            </a:lvl2pPr>
            <a:lvl3pPr>
              <a:defRPr sz="1257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5" y="228485"/>
            <a:ext cx="7128035" cy="95091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06" y="1277130"/>
            <a:ext cx="3499391" cy="532246"/>
          </a:xfrm>
        </p:spPr>
        <p:txBody>
          <a:bodyPr anchor="b"/>
          <a:lstStyle>
            <a:lvl1pPr marL="0" indent="0">
              <a:buNone/>
              <a:defRPr sz="1571" b="1"/>
            </a:lvl1pPr>
            <a:lvl2pPr marL="292394" indent="0">
              <a:buNone/>
              <a:defRPr sz="1257" b="1"/>
            </a:lvl2pPr>
            <a:lvl3pPr marL="584789" indent="0">
              <a:buNone/>
              <a:defRPr sz="1257" b="1"/>
            </a:lvl3pPr>
            <a:lvl4pPr marL="877184" indent="0">
              <a:buNone/>
              <a:defRPr sz="1047" b="1"/>
            </a:lvl4pPr>
            <a:lvl5pPr marL="1169578" indent="0">
              <a:buNone/>
              <a:defRPr sz="1047" b="1"/>
            </a:lvl5pPr>
            <a:lvl6pPr marL="1461972" indent="0">
              <a:buNone/>
              <a:defRPr sz="1047" b="1"/>
            </a:lvl6pPr>
            <a:lvl7pPr marL="1754367" indent="0">
              <a:buNone/>
              <a:defRPr sz="1047" b="1"/>
            </a:lvl7pPr>
            <a:lvl8pPr marL="2046761" indent="0">
              <a:buNone/>
              <a:defRPr sz="1047" b="1"/>
            </a:lvl8pPr>
            <a:lvl9pPr marL="2339155" indent="0">
              <a:buNone/>
              <a:defRPr sz="104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6006" y="1809375"/>
            <a:ext cx="3499391" cy="3287251"/>
          </a:xfrm>
        </p:spPr>
        <p:txBody>
          <a:bodyPr/>
          <a:lstStyle>
            <a:lvl1pPr>
              <a:defRPr sz="1571"/>
            </a:lvl1pPr>
            <a:lvl2pPr>
              <a:defRPr sz="1257"/>
            </a:lvl2pPr>
            <a:lvl3pPr>
              <a:defRPr sz="1257"/>
            </a:lvl3pPr>
            <a:lvl4pPr>
              <a:defRPr sz="1047"/>
            </a:lvl4pPr>
            <a:lvl5pPr>
              <a:defRPr sz="1047"/>
            </a:lvl5pPr>
            <a:lvl6pPr>
              <a:defRPr sz="1047"/>
            </a:lvl6pPr>
            <a:lvl7pPr>
              <a:defRPr sz="1047"/>
            </a:lvl7pPr>
            <a:lvl8pPr>
              <a:defRPr sz="1047"/>
            </a:lvl8pPr>
            <a:lvl9pPr>
              <a:defRPr sz="104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023273" y="1277130"/>
            <a:ext cx="3500765" cy="532246"/>
          </a:xfrm>
        </p:spPr>
        <p:txBody>
          <a:bodyPr anchor="b"/>
          <a:lstStyle>
            <a:lvl1pPr marL="0" indent="0">
              <a:buNone/>
              <a:defRPr sz="1571" b="1"/>
            </a:lvl1pPr>
            <a:lvl2pPr marL="292394" indent="0">
              <a:buNone/>
              <a:defRPr sz="1257" b="1"/>
            </a:lvl2pPr>
            <a:lvl3pPr marL="584789" indent="0">
              <a:buNone/>
              <a:defRPr sz="1257" b="1"/>
            </a:lvl3pPr>
            <a:lvl4pPr marL="877184" indent="0">
              <a:buNone/>
              <a:defRPr sz="1047" b="1"/>
            </a:lvl4pPr>
            <a:lvl5pPr marL="1169578" indent="0">
              <a:buNone/>
              <a:defRPr sz="1047" b="1"/>
            </a:lvl5pPr>
            <a:lvl6pPr marL="1461972" indent="0">
              <a:buNone/>
              <a:defRPr sz="1047" b="1"/>
            </a:lvl6pPr>
            <a:lvl7pPr marL="1754367" indent="0">
              <a:buNone/>
              <a:defRPr sz="1047" b="1"/>
            </a:lvl7pPr>
            <a:lvl8pPr marL="2046761" indent="0">
              <a:buNone/>
              <a:defRPr sz="1047" b="1"/>
            </a:lvl8pPr>
            <a:lvl9pPr marL="2339155" indent="0">
              <a:buNone/>
              <a:defRPr sz="104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023273" y="1809375"/>
            <a:ext cx="3500765" cy="3287251"/>
          </a:xfrm>
        </p:spPr>
        <p:txBody>
          <a:bodyPr/>
          <a:lstStyle>
            <a:lvl1pPr>
              <a:defRPr sz="1571"/>
            </a:lvl1pPr>
            <a:lvl2pPr>
              <a:defRPr sz="1257"/>
            </a:lvl2pPr>
            <a:lvl3pPr>
              <a:defRPr sz="1257"/>
            </a:lvl3pPr>
            <a:lvl4pPr>
              <a:defRPr sz="1047"/>
            </a:lvl4pPr>
            <a:lvl5pPr>
              <a:defRPr sz="1047"/>
            </a:lvl5pPr>
            <a:lvl6pPr>
              <a:defRPr sz="1047"/>
            </a:lvl6pPr>
            <a:lvl7pPr>
              <a:defRPr sz="1047"/>
            </a:lvl7pPr>
            <a:lvl8pPr>
              <a:defRPr sz="1047"/>
            </a:lvl8pPr>
            <a:lvl9pPr>
              <a:defRPr sz="104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05" y="227162"/>
            <a:ext cx="2605636" cy="966761"/>
          </a:xfrm>
        </p:spPr>
        <p:txBody>
          <a:bodyPr anchor="b"/>
          <a:lstStyle>
            <a:lvl1pPr algn="l">
              <a:defRPr sz="125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6516" y="227163"/>
            <a:ext cx="4427521" cy="4869464"/>
          </a:xfrm>
        </p:spPr>
        <p:txBody>
          <a:bodyPr/>
          <a:lstStyle>
            <a:lvl1pPr>
              <a:defRPr sz="1990"/>
            </a:lvl1pPr>
            <a:lvl2pPr>
              <a:defRPr sz="1885"/>
            </a:lvl2pPr>
            <a:lvl3pPr>
              <a:defRPr sz="1571"/>
            </a:lvl3pPr>
            <a:lvl4pPr>
              <a:defRPr sz="1257"/>
            </a:lvl4pPr>
            <a:lvl5pPr>
              <a:defRPr sz="1257"/>
            </a:lvl5pPr>
            <a:lvl6pPr>
              <a:defRPr sz="1257"/>
            </a:lvl6pPr>
            <a:lvl7pPr>
              <a:defRPr sz="1257"/>
            </a:lvl7pPr>
            <a:lvl8pPr>
              <a:defRPr sz="1257"/>
            </a:lvl8pPr>
            <a:lvl9pPr>
              <a:defRPr sz="125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6005" y="1193926"/>
            <a:ext cx="2605636" cy="3902704"/>
          </a:xfrm>
        </p:spPr>
        <p:txBody>
          <a:bodyPr/>
          <a:lstStyle>
            <a:lvl1pPr marL="0" indent="0">
              <a:buNone/>
              <a:defRPr sz="943"/>
            </a:lvl1pPr>
            <a:lvl2pPr marL="292394" indent="0">
              <a:buNone/>
              <a:defRPr sz="733"/>
            </a:lvl2pPr>
            <a:lvl3pPr marL="584789" indent="0">
              <a:buNone/>
              <a:defRPr sz="628"/>
            </a:lvl3pPr>
            <a:lvl4pPr marL="877184" indent="0">
              <a:buNone/>
              <a:defRPr sz="524"/>
            </a:lvl4pPr>
            <a:lvl5pPr marL="1169578" indent="0">
              <a:buNone/>
              <a:defRPr sz="524"/>
            </a:lvl5pPr>
            <a:lvl6pPr marL="1461972" indent="0">
              <a:buNone/>
              <a:defRPr sz="524"/>
            </a:lvl6pPr>
            <a:lvl7pPr marL="1754367" indent="0">
              <a:buNone/>
              <a:defRPr sz="524"/>
            </a:lvl7pPr>
            <a:lvl8pPr marL="2046761" indent="0">
              <a:buNone/>
              <a:defRPr sz="524"/>
            </a:lvl8pPr>
            <a:lvl9pPr marL="2339155" indent="0">
              <a:buNone/>
              <a:defRPr sz="52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2383" y="3993834"/>
            <a:ext cx="4752023" cy="471494"/>
          </a:xfrm>
        </p:spPr>
        <p:txBody>
          <a:bodyPr anchor="b"/>
          <a:lstStyle>
            <a:lvl1pPr algn="l">
              <a:defRPr sz="125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52383" y="509795"/>
            <a:ext cx="4752023" cy="3423285"/>
          </a:xfrm>
        </p:spPr>
        <p:txBody>
          <a:bodyPr/>
          <a:lstStyle>
            <a:lvl1pPr marL="0" indent="0">
              <a:buNone/>
              <a:defRPr sz="1990"/>
            </a:lvl1pPr>
            <a:lvl2pPr marL="292394" indent="0">
              <a:buNone/>
              <a:defRPr sz="1885"/>
            </a:lvl2pPr>
            <a:lvl3pPr marL="584789" indent="0">
              <a:buNone/>
              <a:defRPr sz="1571"/>
            </a:lvl3pPr>
            <a:lvl4pPr marL="877184" indent="0">
              <a:buNone/>
              <a:defRPr sz="1257"/>
            </a:lvl4pPr>
            <a:lvl5pPr marL="1169578" indent="0">
              <a:buNone/>
              <a:defRPr sz="1257"/>
            </a:lvl5pPr>
            <a:lvl6pPr marL="1461972" indent="0">
              <a:buNone/>
              <a:defRPr sz="1257"/>
            </a:lvl6pPr>
            <a:lvl7pPr marL="1754367" indent="0">
              <a:buNone/>
              <a:defRPr sz="1257"/>
            </a:lvl7pPr>
            <a:lvl8pPr marL="2046761" indent="0">
              <a:buNone/>
              <a:defRPr sz="1257"/>
            </a:lvl8pPr>
            <a:lvl9pPr marL="2339155" indent="0">
              <a:buNone/>
              <a:defRPr sz="125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52383" y="4465330"/>
            <a:ext cx="4752023" cy="669602"/>
          </a:xfrm>
        </p:spPr>
        <p:txBody>
          <a:bodyPr/>
          <a:lstStyle>
            <a:lvl1pPr marL="0" indent="0">
              <a:buNone/>
              <a:defRPr sz="943"/>
            </a:lvl1pPr>
            <a:lvl2pPr marL="292394" indent="0">
              <a:buNone/>
              <a:defRPr sz="733"/>
            </a:lvl2pPr>
            <a:lvl3pPr marL="584789" indent="0">
              <a:buNone/>
              <a:defRPr sz="628"/>
            </a:lvl3pPr>
            <a:lvl4pPr marL="877184" indent="0">
              <a:buNone/>
              <a:defRPr sz="524"/>
            </a:lvl4pPr>
            <a:lvl5pPr marL="1169578" indent="0">
              <a:buNone/>
              <a:defRPr sz="524"/>
            </a:lvl5pPr>
            <a:lvl6pPr marL="1461972" indent="0">
              <a:buNone/>
              <a:defRPr sz="524"/>
            </a:lvl6pPr>
            <a:lvl7pPr marL="1754367" indent="0">
              <a:buNone/>
              <a:defRPr sz="524"/>
            </a:lvl7pPr>
            <a:lvl8pPr marL="2046761" indent="0">
              <a:buNone/>
              <a:defRPr sz="524"/>
            </a:lvl8pPr>
            <a:lvl9pPr marL="2339155" indent="0">
              <a:buNone/>
              <a:defRPr sz="52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6005" y="228485"/>
            <a:ext cx="7128035" cy="950913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05" y="1331280"/>
            <a:ext cx="7128035" cy="376535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6008" y="5288132"/>
            <a:ext cx="1848009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06017" y="5288132"/>
            <a:ext cx="2508011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676032" y="5288132"/>
            <a:ext cx="1848009" cy="30376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4789" rtl="0" eaLnBrk="1" latinLnBrk="0" hangingPunct="1">
        <a:spcBef>
          <a:spcPct val="0"/>
        </a:spcBef>
        <a:buNone/>
        <a:defRPr sz="28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296" indent="-219296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75141" indent="-182747" algn="l" defTabSz="584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85" kern="1200">
          <a:solidFill>
            <a:schemeClr val="tx1"/>
          </a:solidFill>
          <a:latin typeface="+mn-lt"/>
          <a:ea typeface="+mn-ea"/>
          <a:cs typeface="+mn-cs"/>
        </a:defRPr>
      </a:lvl2pPr>
      <a:lvl3pPr marL="730987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1" kern="1200">
          <a:solidFill>
            <a:schemeClr val="tx1"/>
          </a:solidFill>
          <a:latin typeface="+mn-lt"/>
          <a:ea typeface="+mn-ea"/>
          <a:cs typeface="+mn-cs"/>
        </a:defRPr>
      </a:lvl3pPr>
      <a:lvl4pPr marL="1023381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315775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»"/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608170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900565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192959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485353" indent="-146197" algn="l" defTabSz="584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1pPr>
      <a:lvl2pPr marL="292394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2pPr>
      <a:lvl3pPr marL="584789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3pPr>
      <a:lvl4pPr marL="877184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169578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461972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754367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046761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339155" algn="l" defTabSz="584789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contact@sophrokhepri.f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/>
          <p:cNvSpPr/>
          <p:nvPr/>
        </p:nvSpPr>
        <p:spPr>
          <a:xfrm>
            <a:off x="-1222" y="5252774"/>
            <a:ext cx="7921260" cy="45384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0" name="Picture 3" descr="C:\Users\Dell\Dropbox\stagiaires\ANNONCE Septembre2016\Fond d'ecra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24" b="5765"/>
          <a:stretch/>
        </p:blipFill>
        <p:spPr bwMode="auto">
          <a:xfrm>
            <a:off x="6117174" y="1502786"/>
            <a:ext cx="1803285" cy="30664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itre 1"/>
          <p:cNvSpPr txBox="1">
            <a:spLocks/>
          </p:cNvSpPr>
          <p:nvPr/>
        </p:nvSpPr>
        <p:spPr>
          <a:xfrm>
            <a:off x="-1223" y="1205402"/>
            <a:ext cx="7921261" cy="332662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rgbClr val="0085B0"/>
                </a:solidFill>
              </a:rPr>
              <a:t>Vie professionnelle  - Vie privée :  Familles -  Couples  - Enfants</a:t>
            </a:r>
          </a:p>
        </p:txBody>
      </p:sp>
      <p:pic>
        <p:nvPicPr>
          <p:cNvPr id="70" name="Picture 3" descr="C:\Users\Dell\Dropbox\stagiaires\ANNONCE Septembre2016\Fond d'ecra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2016"/>
          <a:stretch/>
        </p:blipFill>
        <p:spPr bwMode="auto">
          <a:xfrm>
            <a:off x="0" y="1501566"/>
            <a:ext cx="1801003" cy="28633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/>
          <p:cNvSpPr/>
          <p:nvPr/>
        </p:nvSpPr>
        <p:spPr>
          <a:xfrm>
            <a:off x="0" y="1504696"/>
            <a:ext cx="1792960" cy="2572177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6117174" y="1502786"/>
            <a:ext cx="1802864" cy="3258983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0" y="0"/>
            <a:ext cx="7920038" cy="114477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177873" y="5263343"/>
            <a:ext cx="7573306" cy="38860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000" b="1" dirty="0" err="1">
                <a:solidFill>
                  <a:schemeClr val="bg1"/>
                </a:solidFill>
              </a:rPr>
              <a:t>SophroKhepri</a:t>
            </a:r>
            <a:r>
              <a:rPr lang="fr-FR" sz="1000" b="1" dirty="0">
                <a:solidFill>
                  <a:schemeClr val="bg1"/>
                </a:solidFill>
              </a:rPr>
              <a:t> - 188 Grande Rue Charles de Gaulle -  94130 Nogent-sur-Marne (face Gare RER E Nogent le Perreux) - contact@sophrokhepri.fr</a:t>
            </a:r>
            <a:endParaRPr lang="fr-FR" sz="1000" b="1" dirty="0">
              <a:solidFill>
                <a:schemeClr val="bg1"/>
              </a:solidFill>
              <a:hlinkClick r:id="rId3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78" name="Image 77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988" y="205002"/>
            <a:ext cx="2570669" cy="925667"/>
          </a:xfrm>
          <a:prstGeom prst="rect">
            <a:avLst/>
          </a:prstGeom>
        </p:spPr>
      </p:pic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709" y="1499732"/>
            <a:ext cx="1768476" cy="3259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961" y="3217166"/>
            <a:ext cx="2563819" cy="15421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02" y="1499732"/>
            <a:ext cx="2555776" cy="17174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/>
          <p:cNvSpPr txBox="1">
            <a:spLocks/>
          </p:cNvSpPr>
          <p:nvPr/>
        </p:nvSpPr>
        <p:spPr>
          <a:xfrm>
            <a:off x="3178460" y="292713"/>
            <a:ext cx="3409380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>
                <a:solidFill>
                  <a:schemeClr val="bg1"/>
                </a:solidFill>
              </a:rPr>
              <a:t>Centre Santé Paramédical 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355265" y="4194774"/>
            <a:ext cx="1768476" cy="573568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4353441" y="4150518"/>
            <a:ext cx="1764406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Edition </a:t>
            </a:r>
            <a:r>
              <a:rPr lang="fr-FR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4345286" y="4214821"/>
            <a:ext cx="1779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941" y="475841"/>
            <a:ext cx="726998" cy="4670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ZoneTexte 87"/>
          <p:cNvSpPr txBox="1"/>
          <p:nvPr/>
        </p:nvSpPr>
        <p:spPr>
          <a:xfrm>
            <a:off x="6123399" y="2289213"/>
            <a:ext cx="1645832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Mal être au travail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6123401" y="1522759"/>
            <a:ext cx="164844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TDA-H 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Difficultés scolaires</a:t>
            </a:r>
          </a:p>
        </p:txBody>
      </p:sp>
      <p:sp>
        <p:nvSpPr>
          <p:cNvPr id="90" name="Espace réservé du contenu 2"/>
          <p:cNvSpPr txBox="1">
            <a:spLocks/>
          </p:cNvSpPr>
          <p:nvPr/>
        </p:nvSpPr>
        <p:spPr>
          <a:xfrm>
            <a:off x="6123397" y="2889112"/>
            <a:ext cx="1645834" cy="410872"/>
          </a:xfrm>
          <a:prstGeom prst="rect">
            <a:avLst/>
          </a:prstGeom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pondérale Troubles alimentaires</a:t>
            </a:r>
          </a:p>
        </p:txBody>
      </p:sp>
      <p:sp>
        <p:nvSpPr>
          <p:cNvPr id="95" name="Espace réservé du contenu 2"/>
          <p:cNvSpPr txBox="1">
            <a:spLocks/>
          </p:cNvSpPr>
          <p:nvPr/>
        </p:nvSpPr>
        <p:spPr>
          <a:xfrm>
            <a:off x="6119389" y="3299984"/>
            <a:ext cx="1645832" cy="1039688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>
                <a:solidFill>
                  <a:srgbClr val="0085B0"/>
                </a:solidFill>
              </a:rPr>
              <a:t>Bilan de compétences professionnel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-1223" y="1509596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-1223" y="1946219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-1223" y="2537419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>
            <a:off x="-1223" y="3310642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1223" y="3743044"/>
            <a:ext cx="1798273" cy="10162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1799779" y="1508969"/>
            <a:ext cx="0" cy="325031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>
            <a:off x="-1223" y="3743043"/>
            <a:ext cx="180100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163502" y="3782977"/>
            <a:ext cx="16361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Permanence d’accueil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pour guider vos choix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de thérapies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09 73 67 35 45 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06 60 47 71 64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147323" y="1509976"/>
            <a:ext cx="165149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147323" y="1940115"/>
            <a:ext cx="1651495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147323" y="2542208"/>
            <a:ext cx="1652456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147323" y="3313163"/>
            <a:ext cx="165245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Maternité</a:t>
            </a:r>
          </a:p>
          <a:p>
            <a:pPr algn="ctr"/>
            <a:r>
              <a:rPr lang="fr-FR" sz="1100" dirty="0"/>
              <a:t>Parentalité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6119390" y="1503595"/>
            <a:ext cx="180286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6119390" y="2268673"/>
            <a:ext cx="180286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6119390" y="2868662"/>
            <a:ext cx="1802864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>
            <a:off x="6119390" y="3276546"/>
            <a:ext cx="1802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119390" y="1503595"/>
            <a:ext cx="0" cy="177295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6117174" y="3276546"/>
            <a:ext cx="2216" cy="1482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6121766" y="4315221"/>
            <a:ext cx="1798272" cy="446548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120259" y="4344520"/>
            <a:ext cx="1629994" cy="38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</a:rPr>
              <a:t>www.sophrokhepri.fr</a:t>
            </a:r>
          </a:p>
        </p:txBody>
      </p:sp>
      <p:sp>
        <p:nvSpPr>
          <p:cNvPr id="75" name="Espace réservé du contenu 2"/>
          <p:cNvSpPr txBox="1">
            <a:spLocks/>
          </p:cNvSpPr>
          <p:nvPr/>
        </p:nvSpPr>
        <p:spPr>
          <a:xfrm>
            <a:off x="0" y="4740099"/>
            <a:ext cx="792003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rgbClr val="0085B0"/>
                </a:solidFill>
              </a:rPr>
              <a:t>En un seul lieu, un ensemble de 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>
                <a:solidFill>
                  <a:srgbClr val="0085B0"/>
                </a:solidFill>
              </a:rPr>
              <a:t>à gagner en autonomie dans la gestion de votre santé et de votre qualité de vie</a:t>
            </a:r>
          </a:p>
        </p:txBody>
      </p:sp>
    </p:spTree>
    <p:extLst>
      <p:ext uri="{BB962C8B-B14F-4D97-AF65-F5344CB8AC3E}">
        <p14:creationId xmlns=""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13815</TotalTime>
  <Words>136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DPAdmin</cp:lastModifiedBy>
  <cp:revision>201</cp:revision>
  <cp:lastPrinted>2016-07-20T07:02:21Z</cp:lastPrinted>
  <dcterms:created xsi:type="dcterms:W3CDTF">2015-06-22T10:33:01Z</dcterms:created>
  <dcterms:modified xsi:type="dcterms:W3CDTF">2016-07-26T16:41:14Z</dcterms:modified>
</cp:coreProperties>
</file>