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920038" cy="5705475"/>
  <p:notesSz cx="10594975" cy="7462838"/>
  <p:defaultTextStyle>
    <a:defPPr>
      <a:defRPr lang="fr-FR"/>
    </a:defPPr>
    <a:lvl1pPr marL="0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17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235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353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470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588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705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3823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2941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06" userDrawn="1">
          <p15:clr>
            <a:srgbClr val="A4A3A4"/>
          </p15:clr>
        </p15:guide>
        <p15:guide id="2" pos="2495" userDrawn="1">
          <p15:clr>
            <a:srgbClr val="A4A3A4"/>
          </p15:clr>
        </p15:guide>
        <p15:guide id="3" orient="horz" pos="17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338" autoAdjust="0"/>
    <p:restoredTop sz="99648" autoAdjust="0"/>
  </p:normalViewPr>
  <p:slideViewPr>
    <p:cSldViewPr>
      <p:cViewPr varScale="1">
        <p:scale>
          <a:sx n="81" d="100"/>
          <a:sy n="81" d="100"/>
        </p:scale>
        <p:origin x="-822" y="-96"/>
      </p:cViewPr>
      <p:guideLst>
        <p:guide orient="horz" pos="1206"/>
        <p:guide orient="horz" pos="1798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6002391" y="2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/>
          <a:lstStyle>
            <a:lvl1pPr algn="r">
              <a:defRPr sz="1300"/>
            </a:lvl1pPr>
          </a:lstStyle>
          <a:p>
            <a:fld id="{16508AF3-D76F-477D-9EE9-9CC003D1372C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7088437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6002391" y="7088437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 anchor="b"/>
          <a:lstStyle>
            <a:lvl1pPr algn="r">
              <a:defRPr sz="1300"/>
            </a:lvl1pPr>
          </a:lstStyle>
          <a:p>
            <a:fld id="{259E83FA-6A89-4284-BC67-1E51118793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94006" y="1772397"/>
            <a:ext cx="6732033" cy="122297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8007" y="3233104"/>
            <a:ext cx="5544026" cy="14580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92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84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7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69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61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5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46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39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749275" y="120187"/>
            <a:ext cx="1472634" cy="25555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27252" y="120187"/>
            <a:ext cx="4290020" cy="25555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5632" y="3666298"/>
            <a:ext cx="6732033" cy="1133170"/>
          </a:xfrm>
        </p:spPr>
        <p:txBody>
          <a:bodyPr anchor="t"/>
          <a:lstStyle>
            <a:lvl1pPr algn="l">
              <a:defRPr sz="2619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5632" y="2418226"/>
            <a:ext cx="6732033" cy="1248072"/>
          </a:xfrm>
        </p:spPr>
        <p:txBody>
          <a:bodyPr anchor="b"/>
          <a:lstStyle>
            <a:lvl1pPr marL="0" indent="0">
              <a:buNone/>
              <a:defRPr sz="1257">
                <a:solidFill>
                  <a:schemeClr val="tx1">
                    <a:tint val="75000"/>
                  </a:schemeClr>
                </a:solidFill>
              </a:defRPr>
            </a:lvl1pPr>
            <a:lvl2pPr marL="292394" indent="0">
              <a:buNone/>
              <a:defRPr sz="1257">
                <a:solidFill>
                  <a:schemeClr val="tx1">
                    <a:tint val="75000"/>
                  </a:schemeClr>
                </a:solidFill>
              </a:defRPr>
            </a:lvl2pPr>
            <a:lvl3pPr marL="584789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3pPr>
            <a:lvl4pPr marL="877184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4pPr>
            <a:lvl5pPr marL="1169578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5pPr>
            <a:lvl6pPr marL="1461972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6pPr>
            <a:lvl7pPr marL="1754367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7pPr>
            <a:lvl8pPr marL="2046761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8pPr>
            <a:lvl9pPr marL="2339155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7257" y="698657"/>
            <a:ext cx="2880639" cy="1977106"/>
          </a:xfrm>
        </p:spPr>
        <p:txBody>
          <a:bodyPr/>
          <a:lstStyle>
            <a:lvl1pPr>
              <a:defRPr sz="1885"/>
            </a:lvl1pPr>
            <a:lvl2pPr>
              <a:defRPr sz="1571"/>
            </a:lvl2pPr>
            <a:lvl3pPr>
              <a:defRPr sz="1257"/>
            </a:lvl3pPr>
            <a:lvl4pPr>
              <a:defRPr sz="1257"/>
            </a:lvl4pPr>
            <a:lvl5pPr>
              <a:defRPr sz="1257"/>
            </a:lvl5pPr>
            <a:lvl6pPr>
              <a:defRPr sz="1257"/>
            </a:lvl6pPr>
            <a:lvl7pPr>
              <a:defRPr sz="1257"/>
            </a:lvl7pPr>
            <a:lvl8pPr>
              <a:defRPr sz="1257"/>
            </a:lvl8pPr>
            <a:lvl9pPr>
              <a:defRPr sz="125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339892" y="698657"/>
            <a:ext cx="2882015" cy="1977106"/>
          </a:xfrm>
        </p:spPr>
        <p:txBody>
          <a:bodyPr/>
          <a:lstStyle>
            <a:lvl1pPr>
              <a:defRPr sz="1885"/>
            </a:lvl1pPr>
            <a:lvl2pPr>
              <a:defRPr sz="1571"/>
            </a:lvl2pPr>
            <a:lvl3pPr>
              <a:defRPr sz="1257"/>
            </a:lvl3pPr>
            <a:lvl4pPr>
              <a:defRPr sz="1257"/>
            </a:lvl4pPr>
            <a:lvl5pPr>
              <a:defRPr sz="1257"/>
            </a:lvl5pPr>
            <a:lvl6pPr>
              <a:defRPr sz="1257"/>
            </a:lvl6pPr>
            <a:lvl7pPr>
              <a:defRPr sz="1257"/>
            </a:lvl7pPr>
            <a:lvl8pPr>
              <a:defRPr sz="1257"/>
            </a:lvl8pPr>
            <a:lvl9pPr>
              <a:defRPr sz="125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005" y="228485"/>
            <a:ext cx="7128035" cy="95091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6006" y="1277130"/>
            <a:ext cx="3499391" cy="532246"/>
          </a:xfrm>
        </p:spPr>
        <p:txBody>
          <a:bodyPr anchor="b"/>
          <a:lstStyle>
            <a:lvl1pPr marL="0" indent="0">
              <a:buNone/>
              <a:defRPr sz="1571" b="1"/>
            </a:lvl1pPr>
            <a:lvl2pPr marL="292394" indent="0">
              <a:buNone/>
              <a:defRPr sz="1257" b="1"/>
            </a:lvl2pPr>
            <a:lvl3pPr marL="584789" indent="0">
              <a:buNone/>
              <a:defRPr sz="1257" b="1"/>
            </a:lvl3pPr>
            <a:lvl4pPr marL="877184" indent="0">
              <a:buNone/>
              <a:defRPr sz="1047" b="1"/>
            </a:lvl4pPr>
            <a:lvl5pPr marL="1169578" indent="0">
              <a:buNone/>
              <a:defRPr sz="1047" b="1"/>
            </a:lvl5pPr>
            <a:lvl6pPr marL="1461972" indent="0">
              <a:buNone/>
              <a:defRPr sz="1047" b="1"/>
            </a:lvl6pPr>
            <a:lvl7pPr marL="1754367" indent="0">
              <a:buNone/>
              <a:defRPr sz="1047" b="1"/>
            </a:lvl7pPr>
            <a:lvl8pPr marL="2046761" indent="0">
              <a:buNone/>
              <a:defRPr sz="1047" b="1"/>
            </a:lvl8pPr>
            <a:lvl9pPr marL="2339155" indent="0">
              <a:buNone/>
              <a:defRPr sz="104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96006" y="1809375"/>
            <a:ext cx="3499391" cy="3287251"/>
          </a:xfrm>
        </p:spPr>
        <p:txBody>
          <a:bodyPr/>
          <a:lstStyle>
            <a:lvl1pPr>
              <a:defRPr sz="1571"/>
            </a:lvl1pPr>
            <a:lvl2pPr>
              <a:defRPr sz="1257"/>
            </a:lvl2pPr>
            <a:lvl3pPr>
              <a:defRPr sz="1257"/>
            </a:lvl3pPr>
            <a:lvl4pPr>
              <a:defRPr sz="1047"/>
            </a:lvl4pPr>
            <a:lvl5pPr>
              <a:defRPr sz="1047"/>
            </a:lvl5pPr>
            <a:lvl6pPr>
              <a:defRPr sz="1047"/>
            </a:lvl6pPr>
            <a:lvl7pPr>
              <a:defRPr sz="1047"/>
            </a:lvl7pPr>
            <a:lvl8pPr>
              <a:defRPr sz="1047"/>
            </a:lvl8pPr>
            <a:lvl9pPr>
              <a:defRPr sz="104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023273" y="1277130"/>
            <a:ext cx="3500765" cy="532246"/>
          </a:xfrm>
        </p:spPr>
        <p:txBody>
          <a:bodyPr anchor="b"/>
          <a:lstStyle>
            <a:lvl1pPr marL="0" indent="0">
              <a:buNone/>
              <a:defRPr sz="1571" b="1"/>
            </a:lvl1pPr>
            <a:lvl2pPr marL="292394" indent="0">
              <a:buNone/>
              <a:defRPr sz="1257" b="1"/>
            </a:lvl2pPr>
            <a:lvl3pPr marL="584789" indent="0">
              <a:buNone/>
              <a:defRPr sz="1257" b="1"/>
            </a:lvl3pPr>
            <a:lvl4pPr marL="877184" indent="0">
              <a:buNone/>
              <a:defRPr sz="1047" b="1"/>
            </a:lvl4pPr>
            <a:lvl5pPr marL="1169578" indent="0">
              <a:buNone/>
              <a:defRPr sz="1047" b="1"/>
            </a:lvl5pPr>
            <a:lvl6pPr marL="1461972" indent="0">
              <a:buNone/>
              <a:defRPr sz="1047" b="1"/>
            </a:lvl6pPr>
            <a:lvl7pPr marL="1754367" indent="0">
              <a:buNone/>
              <a:defRPr sz="1047" b="1"/>
            </a:lvl7pPr>
            <a:lvl8pPr marL="2046761" indent="0">
              <a:buNone/>
              <a:defRPr sz="1047" b="1"/>
            </a:lvl8pPr>
            <a:lvl9pPr marL="2339155" indent="0">
              <a:buNone/>
              <a:defRPr sz="104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023273" y="1809375"/>
            <a:ext cx="3500765" cy="3287251"/>
          </a:xfrm>
        </p:spPr>
        <p:txBody>
          <a:bodyPr/>
          <a:lstStyle>
            <a:lvl1pPr>
              <a:defRPr sz="1571"/>
            </a:lvl1pPr>
            <a:lvl2pPr>
              <a:defRPr sz="1257"/>
            </a:lvl2pPr>
            <a:lvl3pPr>
              <a:defRPr sz="1257"/>
            </a:lvl3pPr>
            <a:lvl4pPr>
              <a:defRPr sz="1047"/>
            </a:lvl4pPr>
            <a:lvl5pPr>
              <a:defRPr sz="1047"/>
            </a:lvl5pPr>
            <a:lvl6pPr>
              <a:defRPr sz="1047"/>
            </a:lvl6pPr>
            <a:lvl7pPr>
              <a:defRPr sz="1047"/>
            </a:lvl7pPr>
            <a:lvl8pPr>
              <a:defRPr sz="1047"/>
            </a:lvl8pPr>
            <a:lvl9pPr>
              <a:defRPr sz="104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005" y="227162"/>
            <a:ext cx="2605636" cy="966761"/>
          </a:xfrm>
        </p:spPr>
        <p:txBody>
          <a:bodyPr anchor="b"/>
          <a:lstStyle>
            <a:lvl1pPr algn="l">
              <a:defRPr sz="125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96516" y="227163"/>
            <a:ext cx="4427521" cy="4869464"/>
          </a:xfrm>
        </p:spPr>
        <p:txBody>
          <a:bodyPr/>
          <a:lstStyle>
            <a:lvl1pPr>
              <a:defRPr sz="1990"/>
            </a:lvl1pPr>
            <a:lvl2pPr>
              <a:defRPr sz="1885"/>
            </a:lvl2pPr>
            <a:lvl3pPr>
              <a:defRPr sz="1571"/>
            </a:lvl3pPr>
            <a:lvl4pPr>
              <a:defRPr sz="1257"/>
            </a:lvl4pPr>
            <a:lvl5pPr>
              <a:defRPr sz="1257"/>
            </a:lvl5pPr>
            <a:lvl6pPr>
              <a:defRPr sz="1257"/>
            </a:lvl6pPr>
            <a:lvl7pPr>
              <a:defRPr sz="1257"/>
            </a:lvl7pPr>
            <a:lvl8pPr>
              <a:defRPr sz="1257"/>
            </a:lvl8pPr>
            <a:lvl9pPr>
              <a:defRPr sz="125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96005" y="1193926"/>
            <a:ext cx="2605636" cy="3902704"/>
          </a:xfrm>
        </p:spPr>
        <p:txBody>
          <a:bodyPr/>
          <a:lstStyle>
            <a:lvl1pPr marL="0" indent="0">
              <a:buNone/>
              <a:defRPr sz="943"/>
            </a:lvl1pPr>
            <a:lvl2pPr marL="292394" indent="0">
              <a:buNone/>
              <a:defRPr sz="733"/>
            </a:lvl2pPr>
            <a:lvl3pPr marL="584789" indent="0">
              <a:buNone/>
              <a:defRPr sz="628"/>
            </a:lvl3pPr>
            <a:lvl4pPr marL="877184" indent="0">
              <a:buNone/>
              <a:defRPr sz="524"/>
            </a:lvl4pPr>
            <a:lvl5pPr marL="1169578" indent="0">
              <a:buNone/>
              <a:defRPr sz="524"/>
            </a:lvl5pPr>
            <a:lvl6pPr marL="1461972" indent="0">
              <a:buNone/>
              <a:defRPr sz="524"/>
            </a:lvl6pPr>
            <a:lvl7pPr marL="1754367" indent="0">
              <a:buNone/>
              <a:defRPr sz="524"/>
            </a:lvl7pPr>
            <a:lvl8pPr marL="2046761" indent="0">
              <a:buNone/>
              <a:defRPr sz="524"/>
            </a:lvl8pPr>
            <a:lvl9pPr marL="2339155" indent="0">
              <a:buNone/>
              <a:defRPr sz="52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52383" y="3993834"/>
            <a:ext cx="4752023" cy="471494"/>
          </a:xfrm>
        </p:spPr>
        <p:txBody>
          <a:bodyPr anchor="b"/>
          <a:lstStyle>
            <a:lvl1pPr algn="l">
              <a:defRPr sz="125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52383" y="509795"/>
            <a:ext cx="4752023" cy="3423285"/>
          </a:xfrm>
        </p:spPr>
        <p:txBody>
          <a:bodyPr/>
          <a:lstStyle>
            <a:lvl1pPr marL="0" indent="0">
              <a:buNone/>
              <a:defRPr sz="1990"/>
            </a:lvl1pPr>
            <a:lvl2pPr marL="292394" indent="0">
              <a:buNone/>
              <a:defRPr sz="1885"/>
            </a:lvl2pPr>
            <a:lvl3pPr marL="584789" indent="0">
              <a:buNone/>
              <a:defRPr sz="1571"/>
            </a:lvl3pPr>
            <a:lvl4pPr marL="877184" indent="0">
              <a:buNone/>
              <a:defRPr sz="1257"/>
            </a:lvl4pPr>
            <a:lvl5pPr marL="1169578" indent="0">
              <a:buNone/>
              <a:defRPr sz="1257"/>
            </a:lvl5pPr>
            <a:lvl6pPr marL="1461972" indent="0">
              <a:buNone/>
              <a:defRPr sz="1257"/>
            </a:lvl6pPr>
            <a:lvl7pPr marL="1754367" indent="0">
              <a:buNone/>
              <a:defRPr sz="1257"/>
            </a:lvl7pPr>
            <a:lvl8pPr marL="2046761" indent="0">
              <a:buNone/>
              <a:defRPr sz="1257"/>
            </a:lvl8pPr>
            <a:lvl9pPr marL="2339155" indent="0">
              <a:buNone/>
              <a:defRPr sz="1257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52383" y="4465330"/>
            <a:ext cx="4752023" cy="669602"/>
          </a:xfrm>
        </p:spPr>
        <p:txBody>
          <a:bodyPr/>
          <a:lstStyle>
            <a:lvl1pPr marL="0" indent="0">
              <a:buNone/>
              <a:defRPr sz="943"/>
            </a:lvl1pPr>
            <a:lvl2pPr marL="292394" indent="0">
              <a:buNone/>
              <a:defRPr sz="733"/>
            </a:lvl2pPr>
            <a:lvl3pPr marL="584789" indent="0">
              <a:buNone/>
              <a:defRPr sz="628"/>
            </a:lvl3pPr>
            <a:lvl4pPr marL="877184" indent="0">
              <a:buNone/>
              <a:defRPr sz="524"/>
            </a:lvl4pPr>
            <a:lvl5pPr marL="1169578" indent="0">
              <a:buNone/>
              <a:defRPr sz="524"/>
            </a:lvl5pPr>
            <a:lvl6pPr marL="1461972" indent="0">
              <a:buNone/>
              <a:defRPr sz="524"/>
            </a:lvl6pPr>
            <a:lvl7pPr marL="1754367" indent="0">
              <a:buNone/>
              <a:defRPr sz="524"/>
            </a:lvl7pPr>
            <a:lvl8pPr marL="2046761" indent="0">
              <a:buNone/>
              <a:defRPr sz="524"/>
            </a:lvl8pPr>
            <a:lvl9pPr marL="2339155" indent="0">
              <a:buNone/>
              <a:defRPr sz="52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96005" y="228485"/>
            <a:ext cx="7128035" cy="950913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6005" y="1331280"/>
            <a:ext cx="7128035" cy="3765350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96008" y="5288132"/>
            <a:ext cx="1848009" cy="30376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706017" y="5288132"/>
            <a:ext cx="2508011" cy="30376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676032" y="5288132"/>
            <a:ext cx="1848009" cy="30376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4789" rtl="0" eaLnBrk="1" latinLnBrk="0" hangingPunct="1">
        <a:spcBef>
          <a:spcPct val="0"/>
        </a:spcBef>
        <a:buNone/>
        <a:defRPr sz="28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9296" indent="-219296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475141" indent="-182747" algn="l" defTabSz="584789" rtl="0" eaLnBrk="1" latinLnBrk="0" hangingPunct="1">
        <a:spcBef>
          <a:spcPct val="20000"/>
        </a:spcBef>
        <a:buFont typeface="Arial" panose="020B0604020202020204" pitchFamily="34" charset="0"/>
        <a:buChar char="–"/>
        <a:defRPr sz="1885" kern="1200">
          <a:solidFill>
            <a:schemeClr val="tx1"/>
          </a:solidFill>
          <a:latin typeface="+mn-lt"/>
          <a:ea typeface="+mn-ea"/>
          <a:cs typeface="+mn-cs"/>
        </a:defRPr>
      </a:lvl2pPr>
      <a:lvl3pPr marL="730987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71" kern="1200">
          <a:solidFill>
            <a:schemeClr val="tx1"/>
          </a:solidFill>
          <a:latin typeface="+mn-lt"/>
          <a:ea typeface="+mn-ea"/>
          <a:cs typeface="+mn-cs"/>
        </a:defRPr>
      </a:lvl3pPr>
      <a:lvl4pPr marL="1023381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–"/>
        <a:defRPr sz="1257" kern="1200">
          <a:solidFill>
            <a:schemeClr val="tx1"/>
          </a:solidFill>
          <a:latin typeface="+mn-lt"/>
          <a:ea typeface="+mn-ea"/>
          <a:cs typeface="+mn-cs"/>
        </a:defRPr>
      </a:lvl4pPr>
      <a:lvl5pPr marL="1315775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»"/>
        <a:defRPr sz="1257" kern="1200">
          <a:solidFill>
            <a:schemeClr val="tx1"/>
          </a:solidFill>
          <a:latin typeface="+mn-lt"/>
          <a:ea typeface="+mn-ea"/>
          <a:cs typeface="+mn-cs"/>
        </a:defRPr>
      </a:lvl5pPr>
      <a:lvl6pPr marL="1608170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6pPr>
      <a:lvl7pPr marL="1900565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7pPr>
      <a:lvl8pPr marL="2192959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8pPr>
      <a:lvl9pPr marL="2485353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1pPr>
      <a:lvl2pPr marL="292394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2pPr>
      <a:lvl3pPr marL="584789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3pPr>
      <a:lvl4pPr marL="877184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4pPr>
      <a:lvl5pPr marL="1169578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5pPr>
      <a:lvl6pPr marL="1461972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6pPr>
      <a:lvl7pPr marL="1754367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7pPr>
      <a:lvl8pPr marL="2046761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8pPr>
      <a:lvl9pPr marL="2339155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mailto:contact@sophrokhepri.fr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139"/>
          <p:cNvSpPr/>
          <p:nvPr/>
        </p:nvSpPr>
        <p:spPr>
          <a:xfrm>
            <a:off x="-1222" y="5252774"/>
            <a:ext cx="7921260" cy="453842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0" y="0"/>
            <a:ext cx="7920038" cy="114477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ZoneTexte 75"/>
          <p:cNvSpPr txBox="1"/>
          <p:nvPr/>
        </p:nvSpPr>
        <p:spPr>
          <a:xfrm>
            <a:off x="177873" y="5263343"/>
            <a:ext cx="7573306" cy="388604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1000" b="1" dirty="0" err="1">
                <a:solidFill>
                  <a:schemeClr val="bg1"/>
                </a:solidFill>
              </a:rPr>
              <a:t>SophroKhepri</a:t>
            </a:r>
            <a:r>
              <a:rPr lang="fr-FR" sz="1000" b="1" dirty="0">
                <a:solidFill>
                  <a:schemeClr val="bg1"/>
                </a:solidFill>
              </a:rPr>
              <a:t> - 188 Grande Rue Charles de Gaulle -  94130 Nogent-sur-Marne (face Gare RER E Nogent le Perreux) - contact@sophrokhepri.fr</a:t>
            </a:r>
            <a:endParaRPr lang="fr-FR" sz="1000" b="1" dirty="0">
              <a:solidFill>
                <a:schemeClr val="bg1"/>
              </a:solidFill>
              <a:hlinkClick r:id="rId2"/>
            </a:endParaRPr>
          </a:p>
          <a:p>
            <a:pPr algn="ctr"/>
            <a:r>
              <a:rPr lang="fr-FR" sz="1000" b="1" u="sng" dirty="0">
                <a:solidFill>
                  <a:schemeClr val="bg1"/>
                </a:solidFill>
              </a:rPr>
              <a:t> </a:t>
            </a:r>
            <a:endParaRPr lang="fr-FR" sz="1000" dirty="0">
              <a:solidFill>
                <a:schemeClr val="bg1"/>
              </a:solidFill>
            </a:endParaRPr>
          </a:p>
        </p:txBody>
      </p:sp>
      <p:pic>
        <p:nvPicPr>
          <p:cNvPr id="78" name="Image 77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988" y="205002"/>
            <a:ext cx="2570669" cy="925667"/>
          </a:xfrm>
          <a:prstGeom prst="rect">
            <a:avLst/>
          </a:prstGeom>
        </p:spPr>
      </p:pic>
      <p:pic>
        <p:nvPicPr>
          <p:cNvPr id="7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995" y="1141297"/>
            <a:ext cx="1768476" cy="3259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3" y="1144775"/>
            <a:ext cx="3077471" cy="206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Titre 1"/>
          <p:cNvSpPr txBox="1">
            <a:spLocks/>
          </p:cNvSpPr>
          <p:nvPr/>
        </p:nvSpPr>
        <p:spPr>
          <a:xfrm>
            <a:off x="3076248" y="1156361"/>
            <a:ext cx="3061324" cy="2375601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>
                <a:solidFill>
                  <a:srgbClr val="0085B0"/>
                </a:solidFill>
              </a:rPr>
              <a:t>Centre </a:t>
            </a:r>
            <a:r>
              <a:rPr lang="fr-FR" sz="2000" b="1" dirty="0" smtClean="0">
                <a:solidFill>
                  <a:srgbClr val="0085B0"/>
                </a:solidFill>
              </a:rPr>
              <a:t>Paramédical de </a:t>
            </a:r>
            <a:endParaRPr lang="fr-FR" sz="2000" b="1" dirty="0">
              <a:solidFill>
                <a:srgbClr val="0085B0"/>
              </a:solidFill>
            </a:endParaRPr>
          </a:p>
          <a:p>
            <a:r>
              <a:rPr lang="fr-FR" sz="1400" b="1" dirty="0">
                <a:solidFill>
                  <a:srgbClr val="0085B0"/>
                </a:solidFill>
              </a:rPr>
              <a:t>Thérapies complémentaires </a:t>
            </a:r>
          </a:p>
          <a:p>
            <a:r>
              <a:rPr lang="fr-FR" sz="1400" b="1" dirty="0" smtClean="0">
                <a:solidFill>
                  <a:srgbClr val="0085B0"/>
                </a:solidFill>
              </a:rPr>
              <a:t>Et Soutien psychologique</a:t>
            </a:r>
          </a:p>
          <a:p>
            <a:endParaRPr lang="fr-FR" sz="1400" b="1" dirty="0">
              <a:solidFill>
                <a:srgbClr val="0085B0"/>
              </a:solidFill>
            </a:endParaRPr>
          </a:p>
          <a:p>
            <a:r>
              <a:rPr lang="fr-FR" sz="1400" b="1" dirty="0" smtClean="0">
                <a:solidFill>
                  <a:srgbClr val="0085B0"/>
                </a:solidFill>
              </a:rPr>
              <a:t>Développement personnel</a:t>
            </a:r>
          </a:p>
          <a:p>
            <a:r>
              <a:rPr lang="fr-FR" sz="1400" b="1" dirty="0" smtClean="0">
                <a:solidFill>
                  <a:srgbClr val="0085B0"/>
                </a:solidFill>
              </a:rPr>
              <a:t>Et mieux être de la personne</a:t>
            </a:r>
          </a:p>
          <a:p>
            <a:endParaRPr lang="fr-FR" sz="1400" b="1" dirty="0">
              <a:solidFill>
                <a:srgbClr val="0085B0"/>
              </a:solidFill>
            </a:endParaRPr>
          </a:p>
          <a:p>
            <a:r>
              <a:rPr lang="fr-FR" sz="1400" b="1" dirty="0" smtClean="0">
                <a:solidFill>
                  <a:srgbClr val="0085B0"/>
                </a:solidFill>
              </a:rPr>
              <a:t>Prendre rendez-vous </a:t>
            </a:r>
          </a:p>
          <a:p>
            <a:r>
              <a:rPr lang="fr-FR" sz="1400" b="1" dirty="0" smtClean="0">
                <a:solidFill>
                  <a:srgbClr val="0085B0"/>
                </a:solidFill>
              </a:rPr>
              <a:t>avec nos spécialistes</a:t>
            </a:r>
          </a:p>
          <a:p>
            <a:r>
              <a:rPr lang="fr-FR" sz="1400" b="1" dirty="0" smtClean="0">
                <a:solidFill>
                  <a:srgbClr val="0085B0"/>
                </a:solidFill>
              </a:rPr>
              <a:t>09 73 67 35 45</a:t>
            </a:r>
          </a:p>
          <a:p>
            <a:r>
              <a:rPr lang="fr-FR" sz="1400" b="1" dirty="0" smtClean="0">
                <a:solidFill>
                  <a:srgbClr val="0085B0"/>
                </a:solidFill>
              </a:rPr>
              <a:t>06 60 47 71 64</a:t>
            </a:r>
          </a:p>
          <a:p>
            <a:endParaRPr lang="fr-FR" sz="1400" b="1" dirty="0" smtClean="0">
              <a:solidFill>
                <a:srgbClr val="0085B0"/>
              </a:solidFill>
            </a:endParaRPr>
          </a:p>
          <a:p>
            <a:endParaRPr lang="fr-FR" sz="1400" b="1" dirty="0">
              <a:solidFill>
                <a:srgbClr val="0085B0"/>
              </a:solidFill>
            </a:endParaRPr>
          </a:p>
          <a:p>
            <a:endParaRPr lang="fr-FR" sz="1600" b="1" dirty="0">
              <a:solidFill>
                <a:srgbClr val="0085B0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151562" y="3829033"/>
            <a:ext cx="1768476" cy="573568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4" name="ZoneTexte 83"/>
          <p:cNvSpPr txBox="1"/>
          <p:nvPr/>
        </p:nvSpPr>
        <p:spPr>
          <a:xfrm>
            <a:off x="6149738" y="3830705"/>
            <a:ext cx="1764406" cy="284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Edition </a:t>
            </a:r>
            <a:r>
              <a:rPr lang="fr-FR" b="1" dirty="0"/>
              <a:t>2016/2017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6146144" y="3880945"/>
            <a:ext cx="1779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Paru au </a:t>
            </a:r>
          </a:p>
          <a:p>
            <a:pPr algn="ctr">
              <a:lnSpc>
                <a:spcPct val="50000"/>
              </a:lnSpc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 des hôpitaux</a:t>
            </a: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7" name="Picture 3" descr="C:\Users\Dell\Dropbox\stagiaires\ANNONCE Septembre2016\logo cheque sant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301" y="4570881"/>
            <a:ext cx="726998" cy="467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Espace réservé du contenu 2"/>
          <p:cNvSpPr txBox="1">
            <a:spLocks/>
          </p:cNvSpPr>
          <p:nvPr/>
        </p:nvSpPr>
        <p:spPr>
          <a:xfrm>
            <a:off x="177873" y="3356793"/>
            <a:ext cx="2809529" cy="1069871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Coaching</a:t>
            </a:r>
            <a:endParaRPr lang="fr-FR" sz="1200" b="1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r>
              <a:rPr lang="fr-FR" sz="1200" b="1" dirty="0">
                <a:solidFill>
                  <a:srgbClr val="0085B0"/>
                </a:solidFill>
              </a:rPr>
              <a:t>Orientation  scolaire</a:t>
            </a:r>
          </a:p>
          <a:p>
            <a:pPr marL="0" indent="0" algn="ctr" defTabSz="558324">
              <a:buNone/>
            </a:pPr>
            <a:r>
              <a:rPr lang="fr-FR" sz="1200" b="1" dirty="0">
                <a:solidFill>
                  <a:srgbClr val="0085B0"/>
                </a:solidFill>
              </a:rPr>
              <a:t>Evaluation</a:t>
            </a:r>
          </a:p>
          <a:p>
            <a:pPr marL="0" indent="0" algn="ctr" defTabSz="558324">
              <a:buNone/>
            </a:pPr>
            <a:r>
              <a:rPr lang="fr-FR" sz="1200" b="1" dirty="0">
                <a:solidFill>
                  <a:srgbClr val="0085B0"/>
                </a:solidFill>
              </a:rPr>
              <a:t>Bilan de compétences </a:t>
            </a:r>
            <a:r>
              <a:rPr lang="fr-FR" sz="1200" b="1" dirty="0" smtClean="0">
                <a:solidFill>
                  <a:srgbClr val="0085B0"/>
                </a:solidFill>
              </a:rPr>
              <a:t>professionnel</a:t>
            </a:r>
          </a:p>
        </p:txBody>
      </p:sp>
      <p:cxnSp>
        <p:nvCxnSpPr>
          <p:cNvPr id="28" name="Connecteur droit 27"/>
          <p:cNvCxnSpPr/>
          <p:nvPr/>
        </p:nvCxnSpPr>
        <p:spPr>
          <a:xfrm flipH="1" flipV="1">
            <a:off x="6137572" y="1130669"/>
            <a:ext cx="13990" cy="4132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ZoneTexte 85"/>
          <p:cNvSpPr txBox="1"/>
          <p:nvPr/>
        </p:nvSpPr>
        <p:spPr>
          <a:xfrm>
            <a:off x="2669212" y="260449"/>
            <a:ext cx="5244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dirty="0">
                <a:solidFill>
                  <a:schemeClr val="bg1"/>
                </a:solidFill>
              </a:rPr>
              <a:t>www.sophrokhepri.fr</a:t>
            </a:r>
          </a:p>
        </p:txBody>
      </p:sp>
      <p:pic>
        <p:nvPicPr>
          <p:cNvPr id="1026" name="Picture 2" descr="C:\Users\Dell\Dropbox\stagiaires Missions\ANNONCE Septembre2016\Logo Doctolib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220" y="4398668"/>
            <a:ext cx="715575" cy="640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ZoneTexte 46"/>
          <p:cNvSpPr txBox="1"/>
          <p:nvPr/>
        </p:nvSpPr>
        <p:spPr>
          <a:xfrm>
            <a:off x="3076248" y="3716833"/>
            <a:ext cx="306132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/>
              <a:t>Access Bars, Aromathérapie</a:t>
            </a:r>
            <a:r>
              <a:rPr lang="fr-FR" sz="1100" dirty="0"/>
              <a:t>, Chiropraxie, </a:t>
            </a:r>
            <a:r>
              <a:rPr lang="fr-FR" sz="1100" dirty="0" smtClean="0"/>
              <a:t>Coaching, EFT</a:t>
            </a:r>
            <a:r>
              <a:rPr lang="fr-FR" sz="1100" dirty="0"/>
              <a:t>, EMDR, </a:t>
            </a:r>
            <a:r>
              <a:rPr lang="fr-FR" sz="1100" dirty="0" smtClean="0"/>
              <a:t>Etiopathie, Gestalt, </a:t>
            </a:r>
            <a:r>
              <a:rPr lang="fr-FR" sz="1100" dirty="0" err="1" smtClean="0"/>
              <a:t>Hirudothérapie</a:t>
            </a:r>
            <a:r>
              <a:rPr lang="fr-FR" sz="1100" dirty="0" smtClean="0"/>
              <a:t>, </a:t>
            </a:r>
            <a:r>
              <a:rPr lang="fr-FR" sz="1100" dirty="0"/>
              <a:t>Hypnose, </a:t>
            </a:r>
            <a:r>
              <a:rPr lang="fr-FR" sz="1100" dirty="0" smtClean="0"/>
              <a:t>Iridologie, Kinésiologie,  Massages, </a:t>
            </a:r>
            <a:r>
              <a:rPr lang="fr-FR" sz="1100" dirty="0"/>
              <a:t>Méditation, Naturopathie, Ostéopathie, Phytothérapie, </a:t>
            </a:r>
            <a:r>
              <a:rPr lang="fr-FR" sz="1100" dirty="0" smtClean="0"/>
              <a:t>P</a:t>
            </a:r>
            <a:r>
              <a:rPr lang="fr-FR" sz="1100" dirty="0" smtClean="0"/>
              <a:t>édicure-Podologie</a:t>
            </a:r>
            <a:r>
              <a:rPr lang="fr-FR" sz="1100" dirty="0"/>
              <a:t>, </a:t>
            </a:r>
            <a:r>
              <a:rPr lang="fr-FR" sz="1100" dirty="0"/>
              <a:t>Psychothérapie, Réflexologie plantaire, Remédiation cognitive, Sophrologie, tests d’évaluation psychologiques</a:t>
            </a:r>
            <a:r>
              <a:rPr lang="fr-FR" sz="1100" dirty="0" smtClean="0"/>
              <a:t>…</a:t>
            </a:r>
            <a:endParaRPr lang="fr-FR" sz="800" dirty="0" smtClean="0"/>
          </a:p>
        </p:txBody>
      </p:sp>
      <p:cxnSp>
        <p:nvCxnSpPr>
          <p:cNvPr id="6" name="Connecteur droit 5"/>
          <p:cNvCxnSpPr/>
          <p:nvPr/>
        </p:nvCxnSpPr>
        <p:spPr>
          <a:xfrm>
            <a:off x="3705478" y="2032126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3705478" y="2636713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H="1" flipV="1">
            <a:off x="3076248" y="1131333"/>
            <a:ext cx="13990" cy="4132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3705478" y="3686689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14138</TotalTime>
  <Words>121</Words>
  <Application>Microsoft Office PowerPoint</Application>
  <PresentationFormat>Personnalisé</PresentationFormat>
  <Paragraphs>23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206</cp:revision>
  <cp:lastPrinted>2016-07-20T07:02:21Z</cp:lastPrinted>
  <dcterms:created xsi:type="dcterms:W3CDTF">2015-06-22T10:33:01Z</dcterms:created>
  <dcterms:modified xsi:type="dcterms:W3CDTF">2016-10-11T21:25:39Z</dcterms:modified>
</cp:coreProperties>
</file>