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3060700" cy="1979613"/>
  <p:notesSz cx="9939338" cy="6805613"/>
  <p:defaultTextStyle>
    <a:defPPr>
      <a:defRPr lang="fr-FR"/>
    </a:defPPr>
    <a:lvl1pPr marL="0" algn="l" defTabSz="20644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1pPr>
    <a:lvl2pPr marL="103223" algn="l" defTabSz="20644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2pPr>
    <a:lvl3pPr marL="206447" algn="l" defTabSz="20644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3pPr>
    <a:lvl4pPr marL="309671" algn="l" defTabSz="20644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4pPr>
    <a:lvl5pPr marL="412894" algn="l" defTabSz="20644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5pPr>
    <a:lvl6pPr marL="516118" algn="l" defTabSz="20644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619341" algn="l" defTabSz="20644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722565" algn="l" defTabSz="20644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825789" algn="l" defTabSz="206447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50" userDrawn="1">
          <p15:clr>
            <a:srgbClr val="A4A3A4"/>
          </p15:clr>
        </p15:guide>
        <p15:guide id="2" pos="2427" userDrawn="1">
          <p15:clr>
            <a:srgbClr val="A4A3A4"/>
          </p15:clr>
        </p15:guide>
        <p15:guide id="3" orient="horz" pos="15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8" autoAdjust="0"/>
    <p:restoredTop sz="99648" autoAdjust="0"/>
  </p:normalViewPr>
  <p:slideViewPr>
    <p:cSldViewPr>
      <p:cViewPr>
        <p:scale>
          <a:sx n="130" d="100"/>
          <a:sy n="130" d="100"/>
        </p:scale>
        <p:origin x="-2304" y="-996"/>
      </p:cViewPr>
      <p:guideLst>
        <p:guide orient="horz" pos="418"/>
        <p:guide orient="horz" pos="624"/>
        <p:guide pos="9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06021" cy="34033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2" y="2"/>
            <a:ext cx="4306021" cy="34033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pPr/>
              <a:t>06/11/2016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464184"/>
            <a:ext cx="4306021" cy="340335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2" y="6464184"/>
            <a:ext cx="4306021" cy="340335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9554" y="614964"/>
            <a:ext cx="2601595" cy="42433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9105" y="1121781"/>
            <a:ext cx="2142490" cy="50590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1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24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03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04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06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07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08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09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835358" y="41701"/>
            <a:ext cx="569100" cy="88670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6466" y="41701"/>
            <a:ext cx="1657879" cy="88670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776" y="1272085"/>
            <a:ext cx="2601595" cy="393173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41776" y="839045"/>
            <a:ext cx="2601595" cy="433040"/>
          </a:xfrm>
        </p:spPr>
        <p:txBody>
          <a:bodyPr anchor="b"/>
          <a:lstStyle>
            <a:lvl1pPr marL="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1pPr>
            <a:lvl2pPr marL="101238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2pPr>
            <a:lvl3pPr marL="20247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3pPr>
            <a:lvl4pPr marL="303714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4pPr>
            <a:lvl5pPr marL="404952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5pPr>
            <a:lvl6pPr marL="50619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6pPr>
            <a:lvl7pPr marL="60742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7pPr>
            <a:lvl8pPr marL="708666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8pPr>
            <a:lvl9pPr marL="809903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6469" y="242411"/>
            <a:ext cx="1113223" cy="685991"/>
          </a:xfrm>
        </p:spPr>
        <p:txBody>
          <a:bodyPr/>
          <a:lstStyle>
            <a:lvl1pPr>
              <a:defRPr sz="7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290702" y="242411"/>
            <a:ext cx="1113755" cy="685991"/>
          </a:xfrm>
        </p:spPr>
        <p:txBody>
          <a:bodyPr/>
          <a:lstStyle>
            <a:lvl1pPr>
              <a:defRPr sz="7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037" y="79277"/>
            <a:ext cx="2754630" cy="32993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3037" y="443122"/>
            <a:ext cx="1352340" cy="184672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101238" indent="0">
              <a:buNone/>
              <a:defRPr sz="400" b="1"/>
            </a:lvl2pPr>
            <a:lvl3pPr marL="202476" indent="0">
              <a:buNone/>
              <a:defRPr sz="400" b="1"/>
            </a:lvl3pPr>
            <a:lvl4pPr marL="303714" indent="0">
              <a:buNone/>
              <a:defRPr sz="400" b="1"/>
            </a:lvl4pPr>
            <a:lvl5pPr marL="404952" indent="0">
              <a:buNone/>
              <a:defRPr sz="400" b="1"/>
            </a:lvl5pPr>
            <a:lvl6pPr marL="506190" indent="0">
              <a:buNone/>
              <a:defRPr sz="400" b="1"/>
            </a:lvl6pPr>
            <a:lvl7pPr marL="607428" indent="0">
              <a:buNone/>
              <a:defRPr sz="400" b="1"/>
            </a:lvl7pPr>
            <a:lvl8pPr marL="708666" indent="0">
              <a:buNone/>
              <a:defRPr sz="400" b="1"/>
            </a:lvl8pPr>
            <a:lvl9pPr marL="809903" indent="0">
              <a:buNone/>
              <a:defRPr sz="4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3037" y="627795"/>
            <a:ext cx="1352340" cy="1140568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554795" y="443122"/>
            <a:ext cx="1352871" cy="184672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101238" indent="0">
              <a:buNone/>
              <a:defRPr sz="400" b="1"/>
            </a:lvl2pPr>
            <a:lvl3pPr marL="202476" indent="0">
              <a:buNone/>
              <a:defRPr sz="400" b="1"/>
            </a:lvl3pPr>
            <a:lvl4pPr marL="303714" indent="0">
              <a:buNone/>
              <a:defRPr sz="400" b="1"/>
            </a:lvl4pPr>
            <a:lvl5pPr marL="404952" indent="0">
              <a:buNone/>
              <a:defRPr sz="400" b="1"/>
            </a:lvl5pPr>
            <a:lvl6pPr marL="506190" indent="0">
              <a:buNone/>
              <a:defRPr sz="400" b="1"/>
            </a:lvl6pPr>
            <a:lvl7pPr marL="607428" indent="0">
              <a:buNone/>
              <a:defRPr sz="400" b="1"/>
            </a:lvl7pPr>
            <a:lvl8pPr marL="708666" indent="0">
              <a:buNone/>
              <a:defRPr sz="400" b="1"/>
            </a:lvl8pPr>
            <a:lvl9pPr marL="809903" indent="0">
              <a:buNone/>
              <a:defRPr sz="4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554795" y="627795"/>
            <a:ext cx="1352871" cy="1140568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036" y="78818"/>
            <a:ext cx="1006948" cy="335434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96650" y="78818"/>
            <a:ext cx="1711016" cy="1689545"/>
          </a:xfrm>
        </p:spPr>
        <p:txBody>
          <a:bodyPr/>
          <a:lstStyle>
            <a:lvl1pPr>
              <a:defRPr sz="700"/>
            </a:lvl1pPr>
            <a:lvl2pPr>
              <a:defRPr sz="7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3036" y="414253"/>
            <a:ext cx="1006948" cy="1354111"/>
          </a:xfrm>
        </p:spPr>
        <p:txBody>
          <a:bodyPr/>
          <a:lstStyle>
            <a:lvl1pPr marL="0" indent="0">
              <a:buNone/>
              <a:defRPr sz="300"/>
            </a:lvl1pPr>
            <a:lvl2pPr marL="101238" indent="0">
              <a:buNone/>
              <a:defRPr sz="300"/>
            </a:lvl2pPr>
            <a:lvl3pPr marL="202476" indent="0">
              <a:buNone/>
              <a:defRPr sz="200"/>
            </a:lvl3pPr>
            <a:lvl4pPr marL="303714" indent="0">
              <a:buNone/>
              <a:defRPr sz="200"/>
            </a:lvl4pPr>
            <a:lvl5pPr marL="404952" indent="0">
              <a:buNone/>
              <a:defRPr sz="200"/>
            </a:lvl5pPr>
            <a:lvl6pPr marL="506190" indent="0">
              <a:buNone/>
              <a:defRPr sz="200"/>
            </a:lvl6pPr>
            <a:lvl7pPr marL="607428" indent="0">
              <a:buNone/>
              <a:defRPr sz="200"/>
            </a:lvl7pPr>
            <a:lvl8pPr marL="708666" indent="0">
              <a:buNone/>
              <a:defRPr sz="200"/>
            </a:lvl8pPr>
            <a:lvl9pPr marL="809903" indent="0">
              <a:buNone/>
              <a:defRPr sz="2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9919" y="1385730"/>
            <a:ext cx="1836420" cy="163593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99919" y="176882"/>
            <a:ext cx="1836420" cy="1187768"/>
          </a:xfrm>
        </p:spPr>
        <p:txBody>
          <a:bodyPr/>
          <a:lstStyle>
            <a:lvl1pPr marL="0" indent="0">
              <a:buNone/>
              <a:defRPr sz="700"/>
            </a:lvl1pPr>
            <a:lvl2pPr marL="101238" indent="0">
              <a:buNone/>
              <a:defRPr sz="700"/>
            </a:lvl2pPr>
            <a:lvl3pPr marL="202476" indent="0">
              <a:buNone/>
              <a:defRPr sz="500"/>
            </a:lvl3pPr>
            <a:lvl4pPr marL="303714" indent="0">
              <a:buNone/>
              <a:defRPr sz="400"/>
            </a:lvl4pPr>
            <a:lvl5pPr marL="404952" indent="0">
              <a:buNone/>
              <a:defRPr sz="400"/>
            </a:lvl5pPr>
            <a:lvl6pPr marL="506190" indent="0">
              <a:buNone/>
              <a:defRPr sz="400"/>
            </a:lvl6pPr>
            <a:lvl7pPr marL="607428" indent="0">
              <a:buNone/>
              <a:defRPr sz="400"/>
            </a:lvl7pPr>
            <a:lvl8pPr marL="708666" indent="0">
              <a:buNone/>
              <a:defRPr sz="400"/>
            </a:lvl8pPr>
            <a:lvl9pPr marL="809903" indent="0">
              <a:buNone/>
              <a:defRPr sz="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99919" y="1549324"/>
            <a:ext cx="1836420" cy="232330"/>
          </a:xfrm>
        </p:spPr>
        <p:txBody>
          <a:bodyPr/>
          <a:lstStyle>
            <a:lvl1pPr marL="0" indent="0">
              <a:buNone/>
              <a:defRPr sz="300"/>
            </a:lvl1pPr>
            <a:lvl2pPr marL="101238" indent="0">
              <a:buNone/>
              <a:defRPr sz="300"/>
            </a:lvl2pPr>
            <a:lvl3pPr marL="202476" indent="0">
              <a:buNone/>
              <a:defRPr sz="200"/>
            </a:lvl3pPr>
            <a:lvl4pPr marL="303714" indent="0">
              <a:buNone/>
              <a:defRPr sz="200"/>
            </a:lvl4pPr>
            <a:lvl5pPr marL="404952" indent="0">
              <a:buNone/>
              <a:defRPr sz="200"/>
            </a:lvl5pPr>
            <a:lvl6pPr marL="506190" indent="0">
              <a:buNone/>
              <a:defRPr sz="200"/>
            </a:lvl6pPr>
            <a:lvl7pPr marL="607428" indent="0">
              <a:buNone/>
              <a:defRPr sz="200"/>
            </a:lvl7pPr>
            <a:lvl8pPr marL="708666" indent="0">
              <a:buNone/>
              <a:defRPr sz="200"/>
            </a:lvl8pPr>
            <a:lvl9pPr marL="809903" indent="0">
              <a:buNone/>
              <a:defRPr sz="2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06/11/2016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3037" y="79277"/>
            <a:ext cx="2754630" cy="329936"/>
          </a:xfrm>
          <a:prstGeom prst="rect">
            <a:avLst/>
          </a:prstGeom>
        </p:spPr>
        <p:txBody>
          <a:bodyPr vert="horz" lIns="22204" tIns="11102" rIns="22204" bIns="11102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3037" y="461911"/>
            <a:ext cx="2754630" cy="1306453"/>
          </a:xfrm>
          <a:prstGeom prst="rect">
            <a:avLst/>
          </a:prstGeom>
        </p:spPr>
        <p:txBody>
          <a:bodyPr vert="horz" lIns="22204" tIns="11102" rIns="22204" bIns="11102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53038" y="1834809"/>
            <a:ext cx="714163" cy="105396"/>
          </a:xfrm>
          <a:prstGeom prst="rect">
            <a:avLst/>
          </a:prstGeom>
        </p:spPr>
        <p:txBody>
          <a:bodyPr vert="horz" lIns="22204" tIns="11102" rIns="22204" bIns="11102" rtlCol="0" anchor="ctr"/>
          <a:lstStyle>
            <a:lvl1pPr algn="l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06/11/2016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45741" y="1834809"/>
            <a:ext cx="969221" cy="105396"/>
          </a:xfrm>
          <a:prstGeom prst="rect">
            <a:avLst/>
          </a:prstGeom>
        </p:spPr>
        <p:txBody>
          <a:bodyPr vert="horz" lIns="22204" tIns="11102" rIns="22204" bIns="11102" rtlCol="0" anchor="ctr"/>
          <a:lstStyle>
            <a:lvl1pPr algn="ct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193504" y="1834809"/>
            <a:ext cx="714163" cy="105396"/>
          </a:xfrm>
          <a:prstGeom prst="rect">
            <a:avLst/>
          </a:prstGeom>
        </p:spPr>
        <p:txBody>
          <a:bodyPr vert="horz" lIns="22204" tIns="11102" rIns="22204" bIns="11102" rtlCol="0" anchor="ctr"/>
          <a:lstStyle>
            <a:lvl1pPr algn="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2476" rtl="0" eaLnBrk="1" latinLnBrk="0" hangingPunct="1">
        <a:spcBef>
          <a:spcPct val="0"/>
        </a:spcBef>
        <a:buNone/>
        <a:defRPr sz="1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928" indent="-75928" algn="l" defTabSz="202476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4512" indent="-63274" algn="l" defTabSz="202476" rtl="0" eaLnBrk="1" latinLnBrk="0" hangingPunct="1">
        <a:spcBef>
          <a:spcPct val="20000"/>
        </a:spcBef>
        <a:buFont typeface="Arial" panose="020B0604020202020204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253095" indent="-50619" algn="l" defTabSz="202476" rtl="0" eaLnBrk="1" latinLnBrk="0" hangingPunct="1">
        <a:spcBef>
          <a:spcPct val="20000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354333" indent="-50619" algn="l" defTabSz="202476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55571" indent="-50619" algn="l" defTabSz="202476" rtl="0" eaLnBrk="1" latinLnBrk="0" hangingPunct="1">
        <a:spcBef>
          <a:spcPct val="20000"/>
        </a:spcBef>
        <a:buFont typeface="Arial" panose="020B0604020202020204" pitchFamily="34" charset="0"/>
        <a:buChar char="»"/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56809" indent="-50619" algn="l" defTabSz="202476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58047" indent="-50619" algn="l" defTabSz="202476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59285" indent="-50619" algn="l" defTabSz="202476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60523" indent="-50619" algn="l" defTabSz="202476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0247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238" algn="l" defTabSz="20247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2476" algn="l" defTabSz="20247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3714" algn="l" defTabSz="20247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4952" algn="l" defTabSz="20247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6190" algn="l" defTabSz="20247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7428" algn="l" defTabSz="20247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08666" algn="l" defTabSz="20247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09903" algn="l" defTabSz="20247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dv.sophrokhepri.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angle 139"/>
          <p:cNvSpPr/>
          <p:nvPr/>
        </p:nvSpPr>
        <p:spPr>
          <a:xfrm>
            <a:off x="0" y="1871239"/>
            <a:ext cx="3060700" cy="108769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366" tIns="18183" rIns="36366" bIns="18183"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0" y="-500"/>
            <a:ext cx="3060700" cy="486250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366" tIns="18183" rIns="36366" bIns="18183" rtlCol="0" anchor="ctr"/>
          <a:lstStyle/>
          <a:p>
            <a:pPr algn="ctr"/>
            <a:endParaRPr lang="fr-FR"/>
          </a:p>
        </p:txBody>
      </p:sp>
      <p:pic>
        <p:nvPicPr>
          <p:cNvPr id="78" name="Image 77" descr="logoSophroKhepriV5Hde-calquesfdbleu.png"/>
          <p:cNvPicPr>
            <a:picLocks noChangeAspect="1"/>
          </p:cNvPicPr>
          <p:nvPr/>
        </p:nvPicPr>
        <p:blipFill rotWithShape="1">
          <a:blip r:embed="rId2" cstate="print"/>
          <a:srcRect t="7522" b="6365"/>
          <a:stretch/>
        </p:blipFill>
        <p:spPr>
          <a:xfrm>
            <a:off x="14062" y="14096"/>
            <a:ext cx="1516288" cy="471653"/>
          </a:xfrm>
          <a:prstGeom prst="rect">
            <a:avLst/>
          </a:prstGeom>
        </p:spPr>
      </p:pic>
      <p:sp>
        <p:nvSpPr>
          <p:cNvPr id="82" name="Titre 1"/>
          <p:cNvSpPr txBox="1">
            <a:spLocks/>
          </p:cNvSpPr>
          <p:nvPr/>
        </p:nvSpPr>
        <p:spPr>
          <a:xfrm>
            <a:off x="18182" y="477293"/>
            <a:ext cx="3042518" cy="1088578"/>
          </a:xfrm>
          <a:prstGeom prst="rect">
            <a:avLst/>
          </a:prstGeom>
          <a:noFill/>
        </p:spPr>
        <p:txBody>
          <a:bodyPr lIns="15850" tIns="7925" rIns="15850" bIns="7925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>
                <a:solidFill>
                  <a:srgbClr val="0085B0"/>
                </a:solidFill>
              </a:rPr>
              <a:t>Centre </a:t>
            </a:r>
            <a:r>
              <a:rPr lang="fr-FR" sz="1200" b="1" dirty="0" smtClean="0">
                <a:solidFill>
                  <a:srgbClr val="0085B0"/>
                </a:solidFill>
              </a:rPr>
              <a:t>Paramédical</a:t>
            </a:r>
          </a:p>
          <a:p>
            <a:r>
              <a:rPr lang="fr-FR" sz="800" b="1" dirty="0" smtClean="0">
                <a:solidFill>
                  <a:srgbClr val="0085B0"/>
                </a:solidFill>
              </a:rPr>
              <a:t> Thérapies complémentaires et </a:t>
            </a:r>
            <a:r>
              <a:rPr lang="fr-FR" sz="800" b="1" dirty="0">
                <a:solidFill>
                  <a:srgbClr val="0085B0"/>
                </a:solidFill>
              </a:rPr>
              <a:t>Soutien </a:t>
            </a:r>
            <a:r>
              <a:rPr lang="fr-FR" sz="800" b="1" dirty="0" smtClean="0">
                <a:solidFill>
                  <a:srgbClr val="0085B0"/>
                </a:solidFill>
              </a:rPr>
              <a:t>psychologique</a:t>
            </a:r>
            <a:endParaRPr lang="fr-FR" sz="800" b="1" dirty="0">
              <a:solidFill>
                <a:srgbClr val="0085B0"/>
              </a:solidFill>
            </a:endParaRPr>
          </a:p>
          <a:p>
            <a:r>
              <a:rPr lang="fr-FR" sz="800" b="1" dirty="0">
                <a:solidFill>
                  <a:srgbClr val="0085B0"/>
                </a:solidFill>
              </a:rPr>
              <a:t>Développement </a:t>
            </a:r>
            <a:r>
              <a:rPr lang="fr-FR" sz="800" b="1" dirty="0" smtClean="0">
                <a:solidFill>
                  <a:srgbClr val="0085B0"/>
                </a:solidFill>
              </a:rPr>
              <a:t>personnel  et </a:t>
            </a:r>
            <a:r>
              <a:rPr lang="fr-FR" sz="800" b="1" dirty="0">
                <a:solidFill>
                  <a:srgbClr val="0085B0"/>
                </a:solidFill>
              </a:rPr>
              <a:t>mieux être de la </a:t>
            </a:r>
            <a:r>
              <a:rPr lang="fr-FR" sz="800" b="1" dirty="0" smtClean="0">
                <a:solidFill>
                  <a:srgbClr val="0085B0"/>
                </a:solidFill>
              </a:rPr>
              <a:t>personne</a:t>
            </a:r>
          </a:p>
          <a:p>
            <a:r>
              <a:rPr lang="fr-FR" sz="800" b="1" dirty="0" smtClean="0">
                <a:solidFill>
                  <a:srgbClr val="0085B0"/>
                </a:solidFill>
              </a:rPr>
              <a:t>09 </a:t>
            </a:r>
            <a:r>
              <a:rPr lang="fr-FR" sz="800" b="1" dirty="0">
                <a:solidFill>
                  <a:srgbClr val="0085B0"/>
                </a:solidFill>
              </a:rPr>
              <a:t>73 67 35 45 - 06 60 47 71 </a:t>
            </a:r>
            <a:r>
              <a:rPr lang="fr-FR" sz="800" b="1" dirty="0" smtClean="0">
                <a:solidFill>
                  <a:srgbClr val="0085B0"/>
                </a:solidFill>
              </a:rPr>
              <a:t>64 - </a:t>
            </a:r>
            <a:r>
              <a:rPr lang="fr-FR" sz="800" b="1" dirty="0" smtClean="0">
                <a:solidFill>
                  <a:srgbClr val="0085B0"/>
                </a:solidFill>
                <a:hlinkClick r:id="rId3"/>
              </a:rPr>
              <a:t>www.rdv.sophrokhepri.fr</a:t>
            </a:r>
            <a:endParaRPr lang="fr-FR" sz="800" b="1" dirty="0" smtClean="0">
              <a:solidFill>
                <a:srgbClr val="0085B0"/>
              </a:solidFill>
            </a:endParaRPr>
          </a:p>
          <a:p>
            <a:endParaRPr lang="fr-FR" sz="200" b="1" i="1" dirty="0" smtClean="0"/>
          </a:p>
          <a:p>
            <a:r>
              <a:rPr lang="fr-FR" sz="1000" b="1" i="1" dirty="0" smtClean="0"/>
              <a:t>Cocooning Day (dimanche 22-01</a:t>
            </a:r>
            <a:r>
              <a:rPr lang="fr-FR" sz="1000" b="1" i="1" dirty="0"/>
              <a:t>, 26-03, 11-06)</a:t>
            </a:r>
          </a:p>
          <a:p>
            <a:r>
              <a:rPr lang="fr-FR" sz="1000" b="1" i="1" dirty="0"/>
              <a:t>o</a:t>
            </a:r>
            <a:r>
              <a:rPr lang="fr-FR" sz="1000" b="1" i="1" dirty="0" smtClean="0"/>
              <a:t>u </a:t>
            </a:r>
            <a:r>
              <a:rPr lang="fr-FR" sz="1000" b="1" i="1" dirty="0"/>
              <a:t>Instant Break </a:t>
            </a:r>
            <a:r>
              <a:rPr lang="fr-FR" sz="1000" b="1" i="1" dirty="0" smtClean="0"/>
              <a:t> (jeudis 24-11, 16-03, 18-05, 29-06)</a:t>
            </a:r>
          </a:p>
          <a:p>
            <a:r>
              <a:rPr lang="fr-FR" sz="1000" b="1" i="1" dirty="0" smtClean="0"/>
              <a:t> = 10€ l’atelier découverte d’une ½ heure</a:t>
            </a:r>
          </a:p>
          <a:p>
            <a:endParaRPr lang="fr-FR" sz="800" b="1" i="1" dirty="0"/>
          </a:p>
          <a:p>
            <a:endParaRPr lang="fr-FR" sz="800" b="1" dirty="0">
              <a:solidFill>
                <a:srgbClr val="0085B0"/>
              </a:solidFill>
            </a:endParaRPr>
          </a:p>
          <a:p>
            <a:endParaRPr lang="fr-FR" sz="500" b="1" dirty="0">
              <a:solidFill>
                <a:srgbClr val="0085B0"/>
              </a:solidFill>
            </a:endParaRPr>
          </a:p>
          <a:p>
            <a:endParaRPr lang="fr-FR" sz="600" b="1" dirty="0">
              <a:solidFill>
                <a:srgbClr val="0085B0"/>
              </a:solidFill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1396598" y="74180"/>
            <a:ext cx="1634051" cy="313720"/>
          </a:xfrm>
          <a:prstGeom prst="rect">
            <a:avLst/>
          </a:prstGeom>
          <a:noFill/>
        </p:spPr>
        <p:txBody>
          <a:bodyPr wrap="square" lIns="36366" tIns="18183" rIns="36366" bIns="18183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dirty="0">
                <a:solidFill>
                  <a:schemeClr val="bg1"/>
                </a:solidFill>
              </a:rPr>
              <a:t>www.sophrokhepri.fr</a:t>
            </a:r>
          </a:p>
        </p:txBody>
      </p:sp>
      <p:sp>
        <p:nvSpPr>
          <p:cNvPr id="25" name="Espace réservé du contenu 2"/>
          <p:cNvSpPr txBox="1">
            <a:spLocks/>
          </p:cNvSpPr>
          <p:nvPr/>
        </p:nvSpPr>
        <p:spPr>
          <a:xfrm>
            <a:off x="0" y="1578046"/>
            <a:ext cx="3060700" cy="275856"/>
          </a:xfrm>
          <a:prstGeom prst="rect">
            <a:avLst/>
          </a:prstGeom>
          <a:noFill/>
          <a:ln>
            <a:noFill/>
          </a:ln>
        </p:spPr>
        <p:txBody>
          <a:bodyPr lIns="27715" tIns="13858" rIns="27715" bIns="13858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93313">
              <a:buNone/>
            </a:pPr>
            <a:r>
              <a:rPr lang="fr-FR" sz="800" dirty="0" smtClean="0">
                <a:solidFill>
                  <a:srgbClr val="0085B0"/>
                </a:solidFill>
              </a:rPr>
              <a:t>188 </a:t>
            </a:r>
            <a:r>
              <a:rPr lang="fr-FR" sz="800" dirty="0">
                <a:solidFill>
                  <a:srgbClr val="0085B0"/>
                </a:solidFill>
              </a:rPr>
              <a:t>Grande Rue Charles de </a:t>
            </a:r>
            <a:r>
              <a:rPr lang="fr-FR" sz="800" dirty="0" smtClean="0">
                <a:solidFill>
                  <a:srgbClr val="0085B0"/>
                </a:solidFill>
              </a:rPr>
              <a:t>Gaulle - 94130 Nogent-sur-Marne </a:t>
            </a:r>
            <a:r>
              <a:rPr lang="fr-FR" sz="800" dirty="0">
                <a:solidFill>
                  <a:srgbClr val="0085B0"/>
                </a:solidFill>
              </a:rPr>
              <a:t>contact@sophrokhepri.fr</a:t>
            </a:r>
            <a:endParaRPr lang="fr-FR" sz="800" dirty="0">
              <a:solidFill>
                <a:srgbClr val="0085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15669</TotalTime>
  <Words>72</Words>
  <Application>Microsoft Office PowerPoint</Application>
  <PresentationFormat>Personnalisé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231</cp:revision>
  <cp:lastPrinted>2016-11-06T21:16:03Z</cp:lastPrinted>
  <dcterms:created xsi:type="dcterms:W3CDTF">2015-06-22T10:33:01Z</dcterms:created>
  <dcterms:modified xsi:type="dcterms:W3CDTF">2016-11-06T21:26:29Z</dcterms:modified>
</cp:coreProperties>
</file>