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66" d="100"/>
          <a:sy n="66" d="100"/>
        </p:scale>
        <p:origin x="-1584" y="-60"/>
      </p:cViewPr>
      <p:guideLst>
        <p:guide orient="horz" pos="1133"/>
        <p:guide orient="horz" pos="2382"/>
        <p:guide pos="335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INDIVIDUEL &amp; COLLECTIF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Pour la Santé et la Qualité de Vie au Travail 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84487" y="6516935"/>
            <a:ext cx="4975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Centre de </a:t>
            </a:r>
            <a:r>
              <a:rPr lang="fr-FR" sz="18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Mieux-Être</a:t>
            </a:r>
            <a: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www.sophrokhepri.fr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- 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09 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73 67 35 45</a:t>
            </a:r>
          </a:p>
          <a:p>
            <a:pPr algn="ctr"/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188, 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Gde 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rue Charles de 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Gaulle - 94130 </a:t>
            </a:r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Nogent sur Marne</a:t>
            </a:r>
          </a:p>
        </p:txBody>
      </p:sp>
      <p:pic>
        <p:nvPicPr>
          <p:cNvPr id="13" name="Image 12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3" y="6498933"/>
            <a:ext cx="2430634" cy="9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16093</TotalTime>
  <Words>33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evelyne</cp:lastModifiedBy>
  <cp:revision>217</cp:revision>
  <cp:lastPrinted>2016-01-11T11:50:12Z</cp:lastPrinted>
  <dcterms:created xsi:type="dcterms:W3CDTF">2015-06-22T10:33:01Z</dcterms:created>
  <dcterms:modified xsi:type="dcterms:W3CDTF">2016-05-23T20:55:15Z</dcterms:modified>
</cp:coreProperties>
</file>