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296" y="1218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kheprisante.f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7" t="-537" r="9508" b="537"/>
          <a:stretch/>
        </p:blipFill>
        <p:spPr bwMode="auto">
          <a:xfrm flipH="1">
            <a:off x="-1" y="248071"/>
            <a:ext cx="5364163" cy="612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724927" y="1735781"/>
            <a:ext cx="1645833" cy="4628583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</a:t>
            </a:r>
            <a:r>
              <a:rPr lang="fr-FR" sz="1100" b="1" dirty="0" smtClean="0">
                <a:solidFill>
                  <a:schemeClr val="bg1"/>
                </a:solidFill>
              </a:rPr>
              <a:t>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3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54799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724927" y="4614564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Qualité de Vie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724927" y="5763775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du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Développement 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apprentissages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724926" y="4013651"/>
            <a:ext cx="1639237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724926" y="5373419"/>
            <a:ext cx="1639237" cy="38569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724927" y="1737735"/>
            <a:ext cx="1645833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724927" y="2173042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Réparation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24927" y="2785465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724927" y="3561586"/>
            <a:ext cx="1639237" cy="46166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</a:t>
            </a:r>
            <a:r>
              <a:rPr lang="fr-FR" sz="1200" dirty="0" smtClean="0">
                <a:solidFill>
                  <a:schemeClr val="bg1"/>
                </a:solidFill>
              </a:rPr>
              <a:t>hérapies </a:t>
            </a:r>
            <a:r>
              <a:rPr lang="fr-FR" sz="1200" dirty="0" smtClean="0">
                <a:solidFill>
                  <a:schemeClr val="bg1"/>
                </a:solidFill>
              </a:rPr>
              <a:t>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6128194" y="5485763"/>
            <a:ext cx="1656000" cy="1039688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513204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</a:t>
            </a:r>
            <a:r>
              <a:rPr lang="fr-FR" sz="1600" b="1" dirty="0" smtClean="0">
                <a:solidFill>
                  <a:srgbClr val="0085B0"/>
                </a:solidFill>
              </a:rPr>
              <a:t>paramédical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 smtClean="0">
                <a:solidFill>
                  <a:srgbClr val="0085B0"/>
                </a:solidFill>
              </a:rPr>
              <a:t>et de</a:t>
            </a:r>
            <a:endParaRPr lang="fr-FR" sz="1400" b="1" dirty="0" smtClean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Khépri</a:t>
            </a:r>
            <a:r>
              <a:rPr lang="fr-FR" dirty="0" smtClean="0"/>
              <a:t> Santé </a:t>
            </a:r>
            <a:r>
              <a:rPr lang="fr-FR" dirty="0" smtClean="0"/>
              <a:t>vous propose des </a:t>
            </a:r>
            <a:r>
              <a:rPr lang="fr-FR" dirty="0" smtClean="0"/>
              <a:t>accompagnements spécifiques qui combinent plusieurs soins compatibles. </a:t>
            </a:r>
            <a:r>
              <a:rPr lang="fr-FR" dirty="0" smtClean="0"/>
              <a:t>Q</a:t>
            </a:r>
            <a:r>
              <a:rPr lang="fr-FR" dirty="0" smtClean="0"/>
              <a:t>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err="1"/>
              <a:t>Hirudologie</a:t>
            </a:r>
            <a:r>
              <a:rPr lang="fr-FR" dirty="0"/>
              <a:t>, Hypnose,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</a:t>
            </a:r>
            <a:r>
              <a:rPr lang="fr-FR" dirty="0" smtClean="0"/>
              <a:t>guidé, consultez un de nos éducateurs santé pour un entretien d’orientation vers </a:t>
            </a:r>
            <a:r>
              <a:rPr lang="fr-FR" dirty="0" smtClean="0"/>
              <a:t>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</a:t>
            </a:r>
            <a:r>
              <a:rPr lang="fr-FR" dirty="0" smtClean="0"/>
              <a:t>Revellat au 06 60 47 71 64</a:t>
            </a:r>
            <a:endParaRPr lang="fr-FR" dirty="0"/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241083"/>
            <a:ext cx="2207249" cy="73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10594</TotalTime>
  <Words>334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151</cp:revision>
  <cp:lastPrinted>2015-12-06T22:14:01Z</cp:lastPrinted>
  <dcterms:created xsi:type="dcterms:W3CDTF">2015-06-22T10:33:01Z</dcterms:created>
  <dcterms:modified xsi:type="dcterms:W3CDTF">2017-10-17T12:53:52Z</dcterms:modified>
</cp:coreProperties>
</file>