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36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084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31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26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136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84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1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7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90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125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3 w 10002"/>
                <a:gd name="connsiteY0" fmla="*/ 0 h 10000"/>
                <a:gd name="connsiteX1" fmla="*/ 10002 w 10002"/>
                <a:gd name="connsiteY1" fmla="*/ 0 h 10000"/>
                <a:gd name="connsiteX2" fmla="*/ 10002 w 10002"/>
                <a:gd name="connsiteY2" fmla="*/ 10000 h 10000"/>
                <a:gd name="connsiteX3" fmla="*/ 2 w 10002"/>
                <a:gd name="connsiteY3" fmla="*/ 10000 h 10000"/>
                <a:gd name="connsiteX4" fmla="*/ 0 w 10002"/>
                <a:gd name="connsiteY4" fmla="*/ 9125 h 10000"/>
                <a:gd name="connsiteX5" fmla="*/ 8763 w 10002"/>
                <a:gd name="connsiteY5" fmla="*/ 9128 h 10000"/>
                <a:gd name="connsiteX6" fmla="*/ 8763 w 10002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88904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9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2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Freeform 6" title="Crop Mark"/>
          <p:cNvSpPr>
            <a:spLocks/>
          </p:cNvSpPr>
          <p:nvPr/>
        </p:nvSpPr>
        <p:spPr bwMode="auto">
          <a:xfrm>
            <a:off x="8151962" y="1685652"/>
            <a:ext cx="3275013" cy="4408488"/>
          </a:xfrm>
          <a:custGeom>
            <a:avLst/>
            <a:gdLst>
              <a:gd name="T0" fmla="*/ 3614 w 4125"/>
              <a:gd name="T1" fmla="*/ 0 h 5554"/>
              <a:gd name="T2" fmla="*/ 4125 w 4125"/>
              <a:gd name="T3" fmla="*/ 0 h 5554"/>
              <a:gd name="T4" fmla="*/ 4125 w 4125"/>
              <a:gd name="T5" fmla="*/ 5554 h 5554"/>
              <a:gd name="T6" fmla="*/ 0 w 4125"/>
              <a:gd name="T7" fmla="*/ 5554 h 5554"/>
              <a:gd name="T8" fmla="*/ 0 w 4125"/>
              <a:gd name="T9" fmla="*/ 5074 h 5554"/>
              <a:gd name="T10" fmla="*/ 3614 w 4125"/>
              <a:gd name="T11" fmla="*/ 5074 h 5554"/>
              <a:gd name="T12" fmla="*/ 3614 w 4125"/>
              <a:gd name="T13" fmla="*/ 0 h 5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92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0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4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8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3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0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5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7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re 60"/>
          <p:cNvSpPr>
            <a:spLocks noGrp="1"/>
          </p:cNvSpPr>
          <p:nvPr>
            <p:ph type="title"/>
          </p:nvPr>
        </p:nvSpPr>
        <p:spPr>
          <a:xfrm>
            <a:off x="1371600" y="132536"/>
            <a:ext cx="9601200" cy="2039164"/>
          </a:xfrm>
        </p:spPr>
        <p:txBody>
          <a:bodyPr/>
          <a:lstStyle/>
          <a:p>
            <a:r>
              <a:rPr lang="fr-FR" b="1" u="sng" dirty="0"/>
              <a:t>Place des marché de la </a:t>
            </a:r>
            <a:r>
              <a:rPr lang="fr-FR" b="1" u="sng" dirty="0" smtClean="0"/>
              <a:t>plateforme</a:t>
            </a:r>
            <a:r>
              <a:rPr lang="fr-FR" dirty="0" smtClean="0"/>
              <a:t>.</a:t>
            </a:r>
            <a:r>
              <a:rPr lang="fr-FR" sz="2800" dirty="0" smtClean="0"/>
              <a:t> </a:t>
            </a:r>
          </a:p>
          <a:p>
            <a:endParaRPr lang="fr-FR" sz="2800" dirty="0"/>
          </a:p>
          <a:p>
            <a:r>
              <a:rPr lang="fr-FR" sz="2800" dirty="0" smtClean="0"/>
              <a:t> </a:t>
            </a:r>
            <a:r>
              <a:rPr lang="fr-FR" sz="3600" dirty="0" smtClean="0"/>
              <a:t>Espace de prise en charge spécialisé</a:t>
            </a:r>
            <a:r>
              <a:rPr lang="fr-FR" sz="2800" dirty="0" smtClean="0"/>
              <a:t>: famille,enfants,entreprises et retraite.</a:t>
            </a:r>
          </a:p>
          <a:p>
            <a:endParaRPr lang="fr-FR" dirty="0"/>
          </a:p>
        </p:txBody>
      </p:sp>
      <p:sp>
        <p:nvSpPr>
          <p:cNvPr id="62" name="Espace réservé du contenu 61"/>
          <p:cNvSpPr>
            <a:spLocks noGrp="1"/>
          </p:cNvSpPr>
          <p:nvPr>
            <p:ph idx="1"/>
          </p:nvPr>
        </p:nvSpPr>
        <p:spPr>
          <a:xfrm>
            <a:off x="486264" y="2330714"/>
            <a:ext cx="11705736" cy="4728499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Modalités d'intervention :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897529" y="2556299"/>
            <a:ext cx="2501364" cy="19115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Thérapies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751347" y="3216398"/>
            <a:ext cx="2233137" cy="723172"/>
          </a:xfrm>
          <a:prstGeom prst="roundRect">
            <a:avLst>
              <a:gd name="adj" fmla="val 35774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Thérapeute 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9587260" y="3257222"/>
            <a:ext cx="2448167" cy="682348"/>
          </a:xfrm>
          <a:prstGeom prst="roundRect">
            <a:avLst>
              <a:gd name="adj" fmla="val 3771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Patient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1867916" y="4878087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À distance 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5442458" y="5270500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 domicile 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8621703" y="4996920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 cabinet </a:t>
            </a:r>
            <a:endParaRPr lang="fr-FR" dirty="0"/>
          </a:p>
        </p:txBody>
      </p:sp>
      <p:cxnSp>
        <p:nvCxnSpPr>
          <p:cNvPr id="23" name="Connecteur droit avec flèche 22"/>
          <p:cNvCxnSpPr/>
          <p:nvPr/>
        </p:nvCxnSpPr>
        <p:spPr>
          <a:xfrm flipH="1">
            <a:off x="6148211" y="3699931"/>
            <a:ext cx="1" cy="1971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>
            <a:off x="2709162" y="4131868"/>
            <a:ext cx="2557303" cy="1418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7029958" y="4039842"/>
            <a:ext cx="2255679" cy="1442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èche vers la droite 46"/>
          <p:cNvSpPr/>
          <p:nvPr/>
        </p:nvSpPr>
        <p:spPr>
          <a:xfrm>
            <a:off x="7628645" y="3168407"/>
            <a:ext cx="1515628" cy="963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3" name="Flèche vers la gauche 62"/>
          <p:cNvSpPr/>
          <p:nvPr/>
        </p:nvSpPr>
        <p:spPr>
          <a:xfrm>
            <a:off x="3080277" y="3168407"/>
            <a:ext cx="1587500" cy="915534"/>
          </a:xfrm>
          <a:prstGeom prst="leftArrow">
            <a:avLst>
              <a:gd name="adj1" fmla="val 50000"/>
              <a:gd name="adj2" fmla="val 694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9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9977" y="0"/>
            <a:ext cx="10232040" cy="901478"/>
          </a:xfrm>
        </p:spPr>
        <p:txBody>
          <a:bodyPr/>
          <a:lstStyle/>
          <a:p>
            <a:r>
              <a:rPr lang="fr-FR" dirty="0" smtClean="0"/>
              <a:t>Spécificité de l'approche :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90917652"/>
              </p:ext>
            </p:extLst>
          </p:nvPr>
        </p:nvGraphicFramePr>
        <p:xfrm>
          <a:off x="840153" y="901478"/>
          <a:ext cx="11351844" cy="58421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83948"/>
                <a:gridCol w="3783948"/>
                <a:gridCol w="3783948"/>
              </a:tblGrid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Pôle de compétences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Technique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Liste des pathologies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Enfants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Améliorer le sommeil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Entreprises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Vaincre le Burn Out </a:t>
                      </a:r>
                      <a:endParaRPr lang="fr-FR" dirty="0"/>
                    </a:p>
                  </a:txBody>
                  <a:tcPr/>
                </a:tc>
              </a:tr>
              <a:tr h="497607">
                <a:tc>
                  <a:txBody>
                    <a:bodyPr/>
                    <a:lstStyle/>
                    <a:p>
                      <a:r>
                        <a:rPr lang="fr-FR" dirty="0" smtClean="0"/>
                        <a:t>Seniors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Bien vivre l'école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Maternité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Pathologies longues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Addiction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Dépression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Acouphènes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Harcèlement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Stresse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Trouble alimentaire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Dépression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01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02077" y="1986908"/>
            <a:ext cx="2224081" cy="426757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Forfait</a:t>
            </a: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15" name="Espace réservé du contenu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13249747"/>
              </p:ext>
            </p:extLst>
          </p:nvPr>
        </p:nvGraphicFramePr>
        <p:xfrm>
          <a:off x="9042243" y="3265562"/>
          <a:ext cx="309836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183"/>
                <a:gridCol w="1549183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Basique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Formation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Page professionnel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Agenda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FAQ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Forum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E.</a:t>
                      </a:r>
                      <a:r>
                        <a:rPr lang="fr-FR" baseline="0" dirty="0" smtClean="0"/>
                        <a:t> Thérapie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Com.management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628909" y="2807543"/>
            <a:ext cx="1930253" cy="135652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Plate forme communicative au cœur du système : objectif vendre du soin 24h/24</a:t>
            </a:r>
            <a:endParaRPr lang="fr-FR" sz="1200" dirty="0"/>
          </a:p>
        </p:txBody>
      </p:sp>
      <p:sp>
        <p:nvSpPr>
          <p:cNvPr id="6" name="Heptagone 5"/>
          <p:cNvSpPr/>
          <p:nvPr/>
        </p:nvSpPr>
        <p:spPr>
          <a:xfrm>
            <a:off x="5580589" y="723288"/>
            <a:ext cx="1890218" cy="1782546"/>
          </a:xfrm>
          <a:prstGeom prst="heptago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Questions santé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7" name="Heptagone 6"/>
          <p:cNvSpPr/>
          <p:nvPr/>
        </p:nvSpPr>
        <p:spPr>
          <a:xfrm>
            <a:off x="1011721" y="5393278"/>
            <a:ext cx="1444153" cy="1293174"/>
          </a:xfrm>
          <a:prstGeom prst="heptagon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Learny box 100/mois</a:t>
            </a:r>
            <a:endParaRPr lang="fr-FR" dirty="0"/>
          </a:p>
        </p:txBody>
      </p:sp>
      <p:sp>
        <p:nvSpPr>
          <p:cNvPr id="8" name="Heptagone 7"/>
          <p:cNvSpPr/>
          <p:nvPr/>
        </p:nvSpPr>
        <p:spPr>
          <a:xfrm>
            <a:off x="6592931" y="5034253"/>
            <a:ext cx="1694050" cy="1652199"/>
          </a:xfrm>
          <a:prstGeom prst="heptago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Passeport santé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9" name="Heptagone 8"/>
          <p:cNvSpPr/>
          <p:nvPr/>
        </p:nvSpPr>
        <p:spPr>
          <a:xfrm>
            <a:off x="863276" y="723268"/>
            <a:ext cx="1746766" cy="1607163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Forum CE portage salarial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Décision 9"/>
          <p:cNvSpPr/>
          <p:nvPr/>
        </p:nvSpPr>
        <p:spPr>
          <a:xfrm>
            <a:off x="481527" y="2747348"/>
            <a:ext cx="1948593" cy="1514241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Thérapeute :code de dėontologie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1" name="Décision 10"/>
          <p:cNvSpPr/>
          <p:nvPr/>
        </p:nvSpPr>
        <p:spPr>
          <a:xfrm>
            <a:off x="6736224" y="2703100"/>
            <a:ext cx="1708578" cy="1531657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Patients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sp>
        <p:nvSpPr>
          <p:cNvPr id="12" name="Connecteur 11"/>
          <p:cNvSpPr/>
          <p:nvPr/>
        </p:nvSpPr>
        <p:spPr>
          <a:xfrm>
            <a:off x="4567306" y="4393919"/>
            <a:ext cx="1780839" cy="1470600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Agenda en ligne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1"/>
          </p:nvPr>
        </p:nvSpPr>
        <p:spPr>
          <a:xfrm>
            <a:off x="3031525" y="593124"/>
            <a:ext cx="1593912" cy="173730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fr-FR" sz="1200" dirty="0" smtClean="0">
                <a:solidFill>
                  <a:schemeClr val="bg1"/>
                </a:solidFill>
              </a:rPr>
              <a:t>Première mise en relation</a:t>
            </a:r>
            <a:r>
              <a:rPr lang="fr-FR" dirty="0" smtClean="0">
                <a:solidFill>
                  <a:schemeClr val="bg1"/>
                </a:solidFill>
              </a:rPr>
              <a:t> €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4" name="Connecteur 13"/>
          <p:cNvSpPr/>
          <p:nvPr/>
        </p:nvSpPr>
        <p:spPr>
          <a:xfrm>
            <a:off x="2964744" y="5016769"/>
            <a:ext cx="1648766" cy="1414117"/>
          </a:xfrm>
          <a:prstGeom prst="flowChartConnector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-Webinaire </a:t>
            </a:r>
          </a:p>
          <a:p>
            <a:pPr algn="ctr"/>
            <a:r>
              <a:rPr lang="fr-FR" sz="1100" dirty="0"/>
              <a:t>-</a:t>
            </a:r>
            <a:r>
              <a:rPr lang="fr-FR" sz="1100" dirty="0" smtClean="0"/>
              <a:t>formation en     </a:t>
            </a:r>
          </a:p>
          <a:p>
            <a:pPr algn="ctr"/>
            <a:r>
              <a:rPr lang="fr-FR" sz="1100" dirty="0" smtClean="0"/>
              <a:t>ligne-compétence</a:t>
            </a:r>
          </a:p>
          <a:p>
            <a:pPr algn="ctr"/>
            <a:r>
              <a:rPr lang="fr-FR" sz="1100" dirty="0" smtClean="0"/>
              <a:t> –thérapie en ligne</a:t>
            </a:r>
            <a:r>
              <a:rPr lang="fr-FR" dirty="0" smtClean="0"/>
              <a:t>.</a:t>
            </a:r>
            <a:endParaRPr lang="fr-FR" dirty="0"/>
          </a:p>
        </p:txBody>
      </p:sp>
      <p:cxnSp>
        <p:nvCxnSpPr>
          <p:cNvPr id="18" name="Connecteur droit avec flèche 17"/>
          <p:cNvCxnSpPr/>
          <p:nvPr/>
        </p:nvCxnSpPr>
        <p:spPr>
          <a:xfrm flipH="1">
            <a:off x="1601245" y="3944229"/>
            <a:ext cx="2227236" cy="1857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7" idx="0"/>
            <a:endCxn id="14" idx="2"/>
          </p:cNvCxnSpPr>
          <p:nvPr/>
        </p:nvCxnSpPr>
        <p:spPr>
          <a:xfrm>
            <a:off x="2312859" y="5649408"/>
            <a:ext cx="651885" cy="74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 flipV="1">
            <a:off x="4659714" y="4162433"/>
            <a:ext cx="166932" cy="773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14" idx="0"/>
          </p:cNvCxnSpPr>
          <p:nvPr/>
        </p:nvCxnSpPr>
        <p:spPr>
          <a:xfrm flipV="1">
            <a:off x="3789127" y="4122307"/>
            <a:ext cx="528708" cy="894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èche vers la droite 41"/>
          <p:cNvSpPr/>
          <p:nvPr/>
        </p:nvSpPr>
        <p:spPr>
          <a:xfrm>
            <a:off x="2348813" y="3183135"/>
            <a:ext cx="1276079" cy="622726"/>
          </a:xfrm>
          <a:prstGeom prst="rightArrow">
            <a:avLst>
              <a:gd name="adj1" fmla="val 35484"/>
              <a:gd name="adj2" fmla="val 5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4" name="Flèche vers la gauche 43"/>
          <p:cNvSpPr/>
          <p:nvPr/>
        </p:nvSpPr>
        <p:spPr>
          <a:xfrm>
            <a:off x="5559162" y="3183135"/>
            <a:ext cx="1124692" cy="520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3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370541" cy="813486"/>
          </a:xfrm>
        </p:spPr>
        <p:txBody>
          <a:bodyPr/>
          <a:lstStyle/>
          <a:p>
            <a:r>
              <a:rPr lang="fr-FR" dirty="0" smtClean="0"/>
              <a:t>Webinaire: patients </a:t>
            </a:r>
            <a:r>
              <a:rPr lang="fr-FR" smtClean="0"/>
              <a:t>et thérapeutes 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306537"/>
      </p:ext>
    </p:extLst>
  </p:cSld>
  <p:clrMapOvr>
    <a:masterClrMapping/>
  </p:clrMapOvr>
</p:sld>
</file>

<file path=ppt/theme/theme1.xml><?xml version="1.0" encoding="utf-8"?>
<a:theme xmlns:a="http://schemas.openxmlformats.org/drawingml/2006/main" name="Rogner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Crop_16x9</Template>
  <TotalTime>303</TotalTime>
  <Application>Microsoft Macintosh PowerPoint</Application>
  <PresentationFormat>Grand écran</PresentationFormat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Franklin Gothic Book</vt:lpstr>
      <vt:lpstr>Rogner</vt:lpstr>
      <vt:lpstr>Place des marché de la plateforme.    Espace de prise en charge spécialisé: famille,enfants,entreprises et retraite. </vt:lpstr>
      <vt:lpstr>Spécificité de l'approche :</vt:lpstr>
      <vt:lpstr>Forfait </vt:lpstr>
      <vt:lpstr>Webinaire: patients et thérapeutes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/>
  <cp:revision>117</cp:revision>
  <dcterms:created xsi:type="dcterms:W3CDTF">2015-12-01T10:09:44Z</dcterms:created>
  <dcterms:modified xsi:type="dcterms:W3CDTF">2015-12-01T15:13:44Z</dcterms:modified>
</cp:coreProperties>
</file>