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Objects="1">
      <p:cViewPr varScale="1">
        <p:scale>
          <a:sx n="66" d="100"/>
          <a:sy n="66" d="100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t>11/26/15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t>11/26/15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t>11/26/15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t>11/26/15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-tête de sec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t>11/26/15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t>11/26/15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t>11/26/15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t>11/26/15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t>11/26/15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t>11/26/15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accent3"/>
          </a:solid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t>11/26/15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t>11/26/15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7200" dirty="0" smtClean="0"/>
              <a:t>Zohra JOUINI</a:t>
            </a:r>
            <a:endParaRPr lang="fr-FR" sz="72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Praticienne en neuro </a:t>
            </a:r>
            <a:r>
              <a:rPr lang="fr-FR" dirty="0" err="1" smtClean="0"/>
              <a:t>feeback</a:t>
            </a:r>
            <a:r>
              <a:rPr lang="fr-FR" dirty="0" smtClean="0"/>
              <a:t> et méthode </a:t>
            </a:r>
            <a:r>
              <a:rPr lang="fr-FR" dirty="0" err="1" smtClean="0"/>
              <a:t>tomatis</a:t>
            </a:r>
            <a:r>
              <a:rPr lang="fr-FR" dirty="0" smtClean="0"/>
              <a:t>(rééducations et accompagnement)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85780976"/>
      </p:ext>
    </p:extLst>
  </p:cSld>
  <p:clrMapOvr>
    <a:masterClrMapping/>
  </p:clrMapOvr>
</p:sld>
</file>

<file path=ppt/theme/theme1.xml><?xml version="1.0" encoding="utf-8"?>
<a:theme xmlns:a="http://schemas.openxmlformats.org/drawingml/2006/main" name="Rétrospective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Retrospect_16x9</Template>
  <TotalTime>12</TotalTime>
  <Application>Microsoft Macintosh PowerPoint</Application>
  <PresentationFormat>Grand écran</PresentationFormat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Calibri Light</vt:lpstr>
      <vt:lpstr>Calibri</vt:lpstr>
      <vt:lpstr>Rétrospective</vt:lpstr>
      <vt:lpstr>Zohra JOUINI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assa mikael</dc:creator>
  <cp:lastModifiedBy>assa mikael</cp:lastModifiedBy>
  <cp:revision>5</cp:revision>
  <dcterms:created xsi:type="dcterms:W3CDTF">2015-11-26T10:32:32Z</dcterms:created>
  <dcterms:modified xsi:type="dcterms:W3CDTF">2015-11-26T11:49:20Z</dcterms:modified>
</cp:coreProperties>
</file>