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Claude </a:t>
            </a:r>
            <a:r>
              <a:rPr lang="fr-FR" dirty="0" err="1" smtClean="0"/>
              <a:t>CANIVEZ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Praticienne EFT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91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1</TotalTime>
  <Application>Microsoft Macintosh PowerPoint</Application>
  <PresentationFormat>Grand écran</PresentationFormat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Organique</vt:lpstr>
      <vt:lpstr>Claude CANIVEZ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assa mikael</dc:creator>
  <cp:lastModifiedBy>assa mikael</cp:lastModifiedBy>
  <cp:revision>2</cp:revision>
  <dcterms:created xsi:type="dcterms:W3CDTF">2015-11-26T10:29:49Z</dcterms:created>
  <dcterms:modified xsi:type="dcterms:W3CDTF">2015-11-26T11:49:57Z</dcterms:modified>
</cp:coreProperties>
</file>