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Sabine bataille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Burn Out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165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Savon_16x9</Template>
  <TotalTime>16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Sabine bataille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3</cp:revision>
  <dcterms:created xsi:type="dcterms:W3CDTF">2015-11-26T10:26:14Z</dcterms:created>
  <dcterms:modified xsi:type="dcterms:W3CDTF">2015-11-26T11:41:27Z</dcterms:modified>
</cp:coreProperties>
</file>