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professionn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professionnelle avec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FREYTHER</a:t>
            </a:r>
            <a:r>
              <a:rPr lang="fr-FR" dirty="0" smtClean="0"/>
              <a:t> </a:t>
            </a:r>
            <a:r>
              <a:rPr lang="fr-FR" dirty="0" err="1" smtClean="0"/>
              <a:t>ludwingl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mtClean="0"/>
              <a:t>sophrologue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8235304"/>
      </p:ext>
    </p:extLst>
  </p:cSld>
  <p:clrMapOvr>
    <a:masterClrMapping/>
  </p:clrMapOvr>
</p:sld>
</file>

<file path=ppt/theme/theme1.xml><?xml version="1.0" encoding="utf-8"?>
<a:theme xmlns:a="http://schemas.openxmlformats.org/drawingml/2006/main" name="Volute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Wisp_16x9</Template>
  <TotalTime>11</TotalTime>
  <Application>Microsoft Macintosh PowerPoint</Application>
  <PresentationFormat>Grand écran</PresentationFormat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 3</vt:lpstr>
      <vt:lpstr>Century Gothic</vt:lpstr>
      <vt:lpstr>Volute</vt:lpstr>
      <vt:lpstr>FREYTHER ludwingl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assa mikael</dc:creator>
  <cp:lastModifiedBy/>
  <cp:revision>5</cp:revision>
  <dcterms:created xsi:type="dcterms:W3CDTF">2015-11-26T14:54:53Z</dcterms:created>
  <dcterms:modified xsi:type="dcterms:W3CDTF">2015-11-26T15:06:30Z</dcterms:modified>
</cp:coreProperties>
</file>