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 avec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Isabelle SEBAGH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Soin </a:t>
            </a:r>
            <a:r>
              <a:rPr lang="fr-FR" smtClean="0"/>
              <a:t>à l'argile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78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Organic_16x9</Template>
  <TotalTime>1</TotalTime>
  <Application>Microsoft Macintosh PowerPoint</Application>
  <PresentationFormat>Grand écran</PresentationFormat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Organique</vt:lpstr>
      <vt:lpstr>Isabelle SEBAGH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assa mikael</dc:creator>
  <cp:lastModifiedBy>assa mikael</cp:lastModifiedBy>
  <cp:revision>2</cp:revision>
  <dcterms:created xsi:type="dcterms:W3CDTF">2015-11-26T11:10:48Z</dcterms:created>
  <dcterms:modified xsi:type="dcterms:W3CDTF">2015-11-26T11:43:27Z</dcterms:modified>
</cp:coreProperties>
</file>