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7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6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0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6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2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6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1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8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8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0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5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Margaux HONORÉ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chiropatricienne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3421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OfficeLight_16x9</Template>
  <TotalTime>1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Thème Office</vt:lpstr>
      <vt:lpstr>Margaux HONORÉ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2</cp:revision>
  <dcterms:created xsi:type="dcterms:W3CDTF">2015-11-26T11:08:25Z</dcterms:created>
  <dcterms:modified xsi:type="dcterms:W3CDTF">2015-11-26T11:44:47Z</dcterms:modified>
</cp:coreProperties>
</file>