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332" y="8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5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15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99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00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46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77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5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2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59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57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4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3D2B4-B9D8-43E4-9B55-642F015D8803}" type="datetimeFigureOut">
              <a:rPr lang="fr-FR" smtClean="0"/>
              <a:t>17/01/2017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2122-D4B0-4F9A-8B75-D56C62AAA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04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ophrokhépri\Commercial-Vente\Accueil nouveaux intervenants-2017\Thermostat-V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8" y="2267744"/>
            <a:ext cx="2750612" cy="461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05166" y="3118144"/>
            <a:ext cx="1627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rgbClr val="0070C0"/>
                </a:solidFill>
              </a:rPr>
              <a:t>Petit soleil = chauffage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95292" y="3131840"/>
            <a:ext cx="1578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Flocon = climatisation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127071" y="4743953"/>
            <a:ext cx="1059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Marche/Arrêt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581128" y="4198567"/>
            <a:ext cx="2058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Boutons réglage température</a:t>
            </a:r>
          </a:p>
          <a:p>
            <a:pPr algn="ctr"/>
            <a:r>
              <a:rPr lang="fr-FR" sz="1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Laisser sur 21°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5480" y="4150005"/>
            <a:ext cx="188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rgbClr val="0070C0"/>
                </a:solidFill>
              </a:rPr>
              <a:t>Puissance ventilation </a:t>
            </a:r>
          </a:p>
          <a:p>
            <a:pPr algn="r"/>
            <a:r>
              <a:rPr lang="fr-FR" sz="1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laisser sur automatique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84784" y="4714346"/>
            <a:ext cx="1501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rgbClr val="0070C0"/>
                </a:solidFill>
              </a:rPr>
              <a:t>Position chaud/froid</a:t>
            </a:r>
            <a:endParaRPr lang="fr-FR" sz="1200" b="1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91802" y="5147374"/>
            <a:ext cx="1741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rgbClr val="0070C0"/>
                </a:solidFill>
              </a:rPr>
              <a:t>Position volet  soufflerie</a:t>
            </a:r>
            <a:endParaRPr lang="fr-FR" sz="1200" b="1" dirty="0">
              <a:solidFill>
                <a:srgbClr val="0070C0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132856" y="3270339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050795" y="4427984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2085964" y="4871755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2058398" y="5294040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3933056" y="3270339"/>
            <a:ext cx="93007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4149080" y="4427585"/>
            <a:ext cx="465038" cy="18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4237856" y="4882452"/>
            <a:ext cx="93007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76672" y="3646929"/>
            <a:ext cx="1567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 smtClean="0">
                <a:solidFill>
                  <a:srgbClr val="0070C0"/>
                </a:solidFill>
              </a:rPr>
              <a:t>Position automatique</a:t>
            </a:r>
            <a:endParaRPr lang="fr-FR" sz="1200" b="1" dirty="0">
              <a:solidFill>
                <a:srgbClr val="0070C0"/>
              </a:solidFill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1988840" y="3791635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387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3</cp:revision>
  <dcterms:created xsi:type="dcterms:W3CDTF">2017-01-17T09:43:32Z</dcterms:created>
  <dcterms:modified xsi:type="dcterms:W3CDTF">2017-01-17T10:08:28Z</dcterms:modified>
</cp:coreProperties>
</file>