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re 60"/>
          <p:cNvSpPr>
            <a:spLocks noGrp="1"/>
          </p:cNvSpPr>
          <p:nvPr>
            <p:ph type="title"/>
          </p:nvPr>
        </p:nvSpPr>
        <p:spPr>
          <a:xfrm>
            <a:off x="1371600" y="132536"/>
            <a:ext cx="9601200" cy="2039164"/>
          </a:xfrm>
        </p:spPr>
        <p:txBody>
          <a:bodyPr/>
          <a:lstStyle/>
          <a:p>
            <a:r>
              <a:rPr lang="fr-FR" b="1" u="sng" dirty="0"/>
              <a:t>Place des marché de la </a:t>
            </a:r>
            <a:r>
              <a:rPr lang="fr-FR" b="1" u="sng" dirty="0" smtClean="0"/>
              <a:t>plateforme</a:t>
            </a:r>
            <a:r>
              <a:rPr lang="fr-FR" dirty="0" smtClean="0"/>
              <a:t>.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 </a:t>
            </a:r>
            <a:r>
              <a:rPr lang="fr-FR" sz="3600" dirty="0" smtClean="0"/>
              <a:t>Espace de prise en charge spécialisé</a:t>
            </a:r>
            <a:r>
              <a:rPr lang="fr-FR" sz="2800" dirty="0" smtClean="0"/>
              <a:t>: famille,enfants,entreprises et retraite.</a:t>
            </a:r>
          </a:p>
          <a:p>
            <a:endParaRPr lang="fr-FR" dirty="0"/>
          </a:p>
        </p:txBody>
      </p:sp>
      <p:sp>
        <p:nvSpPr>
          <p:cNvPr id="62" name="Espace réservé du contenu 61"/>
          <p:cNvSpPr>
            <a:spLocks noGrp="1"/>
          </p:cNvSpPr>
          <p:nvPr>
            <p:ph idx="1"/>
          </p:nvPr>
        </p:nvSpPr>
        <p:spPr>
          <a:xfrm>
            <a:off x="486264" y="2330714"/>
            <a:ext cx="11705736" cy="472849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</a:t>
            </a:r>
            <a:r>
              <a:rPr lang="fr-FR" dirty="0" smtClean="0"/>
              <a:t>Modalités d'intervention :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97529" y="2556299"/>
            <a:ext cx="2501364" cy="19115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Thérapies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1347" y="3216398"/>
            <a:ext cx="2233137" cy="723172"/>
          </a:xfrm>
          <a:prstGeom prst="roundRect">
            <a:avLst>
              <a:gd name="adj" fmla="val 3577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Thérapeute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587260" y="3257222"/>
            <a:ext cx="2448167" cy="682348"/>
          </a:xfrm>
          <a:prstGeom prst="roundRect">
            <a:avLst>
              <a:gd name="adj" fmla="val 3771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867916" y="4878087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distance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442458" y="527050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domicile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8621703" y="499692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</a:t>
            </a:r>
            <a:r>
              <a:rPr lang="fr-FR" dirty="0" smtClean="0"/>
              <a:t>cabinet 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48211" y="3699931"/>
            <a:ext cx="1" cy="197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709162" y="4131868"/>
            <a:ext cx="2557303" cy="1418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029958" y="4039842"/>
            <a:ext cx="2255679" cy="14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èche vers la droite 46"/>
          <p:cNvSpPr/>
          <p:nvPr/>
        </p:nvSpPr>
        <p:spPr>
          <a:xfrm>
            <a:off x="7628645" y="3168407"/>
            <a:ext cx="1515628" cy="963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Flèche vers la gauche 62"/>
          <p:cNvSpPr/>
          <p:nvPr/>
        </p:nvSpPr>
        <p:spPr>
          <a:xfrm>
            <a:off x="3080277" y="3168407"/>
            <a:ext cx="1587500" cy="915534"/>
          </a:xfrm>
          <a:prstGeom prst="leftArrow">
            <a:avLst>
              <a:gd name="adj1" fmla="val 50000"/>
              <a:gd name="adj2" fmla="val 69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98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977" y="0"/>
            <a:ext cx="10232040" cy="901478"/>
          </a:xfrm>
        </p:spPr>
        <p:txBody>
          <a:bodyPr/>
          <a:lstStyle/>
          <a:p>
            <a:r>
              <a:rPr lang="fr-FR" dirty="0" smtClean="0"/>
              <a:t>Spécificité de l'approche 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0917652"/>
              </p:ext>
            </p:extLst>
          </p:nvPr>
        </p:nvGraphicFramePr>
        <p:xfrm>
          <a:off x="840153" y="901478"/>
          <a:ext cx="11351844" cy="584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3948"/>
                <a:gridCol w="3783948"/>
                <a:gridCol w="3783948"/>
              </a:tblGrid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Pôle de compétences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Technique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Liste des </a:t>
                      </a:r>
                      <a:r>
                        <a:rPr lang="fr-FR" dirty="0" smtClean="0"/>
                        <a:t>pathologies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Améliorer le sommeil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Vaincre le </a:t>
                      </a:r>
                      <a:r>
                        <a:rPr lang="fr-FR" dirty="0" smtClean="0"/>
                        <a:t>Burn Out </a:t>
                      </a:r>
                      <a:endParaRPr lang="fr-FR" dirty="0"/>
                    </a:p>
                  </a:txBody>
                  <a:tcPr/>
                </a:tc>
              </a:tr>
              <a:tr h="497607">
                <a:tc>
                  <a:txBody>
                    <a:bodyPr/>
                    <a:lstStyle/>
                    <a:p>
                      <a:r>
                        <a:rPr lang="fr-FR" dirty="0" smtClean="0"/>
                        <a:t>Seniors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Bien vivre </a:t>
                      </a:r>
                      <a:r>
                        <a:rPr lang="fr-FR" dirty="0" smtClean="0"/>
                        <a:t>l'école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Pathologies longues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Addiction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Acouphènes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Harcèlement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Stresse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 alimentaire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1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77" y="1986908"/>
            <a:ext cx="2224081" cy="42675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Forfait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3249747"/>
              </p:ext>
            </p:extLst>
          </p:nvPr>
        </p:nvGraphicFramePr>
        <p:xfrm>
          <a:off x="9042243" y="3265562"/>
          <a:ext cx="30983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83"/>
                <a:gridCol w="154918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Basique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Page </a:t>
                      </a:r>
                      <a:r>
                        <a:rPr lang="fr-FR" dirty="0" smtClean="0"/>
                        <a:t>professionnel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Agenda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Forum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E.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smtClean="0"/>
                        <a:t>Thérapie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Com.management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28909" y="2807543"/>
            <a:ext cx="1930253" cy="1356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Plate forme communicative au </a:t>
            </a:r>
            <a:r>
              <a:rPr lang="fr-FR" sz="1200" dirty="0" smtClean="0"/>
              <a:t>cœur du système : objectif vendre du soin 24h/24</a:t>
            </a:r>
            <a:endParaRPr lang="fr-FR" sz="1200" dirty="0"/>
          </a:p>
        </p:txBody>
      </p:sp>
      <p:sp>
        <p:nvSpPr>
          <p:cNvPr id="6" name="Heptagone 5"/>
          <p:cNvSpPr/>
          <p:nvPr/>
        </p:nvSpPr>
        <p:spPr>
          <a:xfrm>
            <a:off x="5580589" y="723288"/>
            <a:ext cx="1890218" cy="1782546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Questions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Heptagone 6"/>
          <p:cNvSpPr/>
          <p:nvPr/>
        </p:nvSpPr>
        <p:spPr>
          <a:xfrm>
            <a:off x="1011721" y="5393278"/>
            <a:ext cx="1444153" cy="1293174"/>
          </a:xfrm>
          <a:prstGeom prst="heptagon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Learny box 100/mois</a:t>
            </a:r>
            <a:endParaRPr lang="fr-FR" dirty="0"/>
          </a:p>
        </p:txBody>
      </p:sp>
      <p:sp>
        <p:nvSpPr>
          <p:cNvPr id="8" name="Heptagone 7"/>
          <p:cNvSpPr/>
          <p:nvPr/>
        </p:nvSpPr>
        <p:spPr>
          <a:xfrm>
            <a:off x="6592931" y="5034253"/>
            <a:ext cx="1694050" cy="1652199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Passeport </a:t>
            </a:r>
            <a:r>
              <a:rPr lang="fr-FR" sz="1200" dirty="0" smtClean="0">
                <a:solidFill>
                  <a:schemeClr val="tx1"/>
                </a:solidFill>
              </a:rPr>
              <a:t>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Heptagone 8"/>
          <p:cNvSpPr/>
          <p:nvPr/>
        </p:nvSpPr>
        <p:spPr>
          <a:xfrm>
            <a:off x="863276" y="723268"/>
            <a:ext cx="1746766" cy="160716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Forum CE portage salarial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Décision 9"/>
          <p:cNvSpPr/>
          <p:nvPr/>
        </p:nvSpPr>
        <p:spPr>
          <a:xfrm>
            <a:off x="481527" y="2747348"/>
            <a:ext cx="1948593" cy="151424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Thérapeute :code de dėontologie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Décision 10"/>
          <p:cNvSpPr/>
          <p:nvPr/>
        </p:nvSpPr>
        <p:spPr>
          <a:xfrm>
            <a:off x="6736224" y="2703100"/>
            <a:ext cx="1708578" cy="1531657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Patients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Connecteur 11"/>
          <p:cNvSpPr/>
          <p:nvPr/>
        </p:nvSpPr>
        <p:spPr>
          <a:xfrm>
            <a:off x="4567306" y="4393919"/>
            <a:ext cx="1780839" cy="14706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Agenda en ligne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>
          <a:xfrm>
            <a:off x="3031525" y="593124"/>
            <a:ext cx="1593912" cy="173730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sz="1200" dirty="0" smtClean="0">
                <a:solidFill>
                  <a:schemeClr val="bg1"/>
                </a:solidFill>
              </a:rPr>
              <a:t>Première mise en relation</a:t>
            </a:r>
            <a:r>
              <a:rPr lang="fr-FR" dirty="0" smtClean="0">
                <a:solidFill>
                  <a:schemeClr val="bg1"/>
                </a:solidFill>
              </a:rPr>
              <a:t> 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Connecteur 13"/>
          <p:cNvSpPr/>
          <p:nvPr/>
        </p:nvSpPr>
        <p:spPr>
          <a:xfrm>
            <a:off x="2964744" y="5016769"/>
            <a:ext cx="1648766" cy="1414117"/>
          </a:xfrm>
          <a:prstGeom prst="flowChartConnector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-Webinaire </a:t>
            </a:r>
          </a:p>
          <a:p>
            <a:pPr algn="ctr"/>
            <a:r>
              <a:rPr lang="fr-FR" sz="1100" dirty="0"/>
              <a:t>-</a:t>
            </a:r>
            <a:r>
              <a:rPr lang="fr-FR" sz="1100" dirty="0" smtClean="0"/>
              <a:t>formation en     </a:t>
            </a:r>
          </a:p>
          <a:p>
            <a:pPr algn="ctr"/>
            <a:r>
              <a:rPr lang="fr-FR" sz="1100" dirty="0" smtClean="0"/>
              <a:t>ligne-compétence</a:t>
            </a:r>
          </a:p>
          <a:p>
            <a:pPr algn="ctr"/>
            <a:r>
              <a:rPr lang="fr-FR" sz="1100" dirty="0" smtClean="0"/>
              <a:t> –thérapie en ligne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1601245" y="3944229"/>
            <a:ext cx="2227236" cy="185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0"/>
            <a:endCxn id="14" idx="2"/>
          </p:cNvCxnSpPr>
          <p:nvPr/>
        </p:nvCxnSpPr>
        <p:spPr>
          <a:xfrm>
            <a:off x="2312859" y="5649408"/>
            <a:ext cx="651885" cy="74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4659714" y="4162433"/>
            <a:ext cx="166932" cy="77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4" idx="0"/>
          </p:cNvCxnSpPr>
          <p:nvPr/>
        </p:nvCxnSpPr>
        <p:spPr>
          <a:xfrm flipV="1">
            <a:off x="3789127" y="4122307"/>
            <a:ext cx="528708" cy="89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a droite 41"/>
          <p:cNvSpPr/>
          <p:nvPr/>
        </p:nvSpPr>
        <p:spPr>
          <a:xfrm>
            <a:off x="2348813" y="3183135"/>
            <a:ext cx="1276079" cy="622726"/>
          </a:xfrm>
          <a:prstGeom prst="rightArrow">
            <a:avLst>
              <a:gd name="adj1" fmla="val 35484"/>
              <a:gd name="adj2" fmla="val 5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lèche vers la gauche 43"/>
          <p:cNvSpPr/>
          <p:nvPr/>
        </p:nvSpPr>
        <p:spPr>
          <a:xfrm>
            <a:off x="5559162" y="3183135"/>
            <a:ext cx="1124692" cy="520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0541" cy="813486"/>
          </a:xfrm>
        </p:spPr>
        <p:txBody>
          <a:bodyPr/>
          <a:lstStyle/>
          <a:p>
            <a:r>
              <a:rPr lang="fr-FR" dirty="0" smtClean="0"/>
              <a:t>Webinaire: patients </a:t>
            </a:r>
            <a:r>
              <a:rPr lang="fr-FR" smtClean="0"/>
              <a:t>et thérapeutes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6537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283</TotalTime>
  <Application>Microsoft Macintosh PowerPoint</Application>
  <PresentationFormat>Grand écran</PresentationFormat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Franklin Gothic Book</vt:lpstr>
      <vt:lpstr>Rogner</vt:lpstr>
      <vt:lpstr>Place des marché de la plateforme.    Espace de prise en charge spécialisé: famille,enfants,entreprises et retraite. </vt:lpstr>
      <vt:lpstr>Spécificité de l'approche :</vt:lpstr>
      <vt:lpstr>Forfait </vt:lpstr>
      <vt:lpstr>Webinaire: patients et thérapeutes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117</cp:revision>
  <dcterms:created xsi:type="dcterms:W3CDTF">2015-12-01T10:09:44Z</dcterms:created>
  <dcterms:modified xsi:type="dcterms:W3CDTF">2015-12-01T14:52:52Z</dcterms:modified>
</cp:coreProperties>
</file>