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</p:sldIdLst>
  <p:sldSz cx="6121400" cy="2879725"/>
  <p:notesSz cx="6742113" cy="987266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3A9"/>
    <a:srgbClr val="EEECE1"/>
    <a:srgbClr val="009AC4"/>
    <a:srgbClr val="006EA9"/>
    <a:srgbClr val="0085B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211" autoAdjust="0"/>
  </p:normalViewPr>
  <p:slideViewPr>
    <p:cSldViewPr>
      <p:cViewPr>
        <p:scale>
          <a:sx n="100" d="100"/>
          <a:sy n="100" d="100"/>
        </p:scale>
        <p:origin x="-1170" y="-894"/>
      </p:cViewPr>
      <p:guideLst>
        <p:guide orient="horz" pos="907"/>
        <p:guide pos="192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59106" y="894582"/>
            <a:ext cx="5203191" cy="61727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18211" y="1631845"/>
            <a:ext cx="4284980" cy="7359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09/12/2015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09/12/2015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670716" y="60661"/>
            <a:ext cx="1138199" cy="1289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2933" y="60661"/>
            <a:ext cx="3315758" cy="128987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09/12/2015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09/12/2015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3549" y="1850491"/>
            <a:ext cx="5203191" cy="571945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3549" y="1220551"/>
            <a:ext cx="5203191" cy="629940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09/12/2015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2935" y="352633"/>
            <a:ext cx="2226447" cy="99790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581402" y="352633"/>
            <a:ext cx="2227510" cy="99790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09/12/2015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6072" y="115323"/>
            <a:ext cx="5509260" cy="47995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6071" y="644606"/>
            <a:ext cx="2704681" cy="268641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06071" y="913246"/>
            <a:ext cx="2704681" cy="1659175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109588" y="644606"/>
            <a:ext cx="2705743" cy="268641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109588" y="913246"/>
            <a:ext cx="2705743" cy="1659175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09/12/2015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09/12/2015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09/12/2015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6072" y="114656"/>
            <a:ext cx="2013898" cy="487953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93297" y="114657"/>
            <a:ext cx="3422033" cy="2457765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06072" y="602609"/>
            <a:ext cx="2013898" cy="1969812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09/12/2015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9837" y="2015808"/>
            <a:ext cx="3672840" cy="237977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99837" y="257309"/>
            <a:ext cx="3672840" cy="1727835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99837" y="2253785"/>
            <a:ext cx="3672840" cy="337968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09/12/2015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06072" y="115323"/>
            <a:ext cx="5509260" cy="479954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6072" y="671936"/>
            <a:ext cx="5509260" cy="1900486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06072" y="2669079"/>
            <a:ext cx="1428327" cy="153319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09/12/2015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091480" y="2669079"/>
            <a:ext cx="1938443" cy="153319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387004" y="2669079"/>
            <a:ext cx="1428327" cy="153319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ropbox\Sophrokhépri\PHOTOS du Centre\Photo Bioitiful Design\Biotiful Design--5v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34" b="15322"/>
          <a:stretch/>
        </p:blipFill>
        <p:spPr bwMode="auto">
          <a:xfrm>
            <a:off x="108370" y="101750"/>
            <a:ext cx="5904657" cy="262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Image 24" descr="logoSophroKhepriV5Hde-calquesfdble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372" y="101750"/>
            <a:ext cx="2192629" cy="78953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93052" y="891288"/>
            <a:ext cx="3751824" cy="1484677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965346" y="979240"/>
            <a:ext cx="4903666" cy="1324718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Bon cadeau pour une séance de : </a:t>
            </a:r>
          </a:p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Avec :</a:t>
            </a:r>
          </a:p>
          <a:p>
            <a:pPr algn="l"/>
            <a:endParaRPr lang="fr-FR" sz="1050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188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Grande Rue Charles de Gaulle -  94130 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Nogent-sur-Marne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(face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Gare RER E Nogent le Perreux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)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Téléphone du thérapeute : </a:t>
            </a:r>
          </a:p>
          <a:p>
            <a:pPr algn="l"/>
            <a:endParaRPr lang="fr-FR" sz="1050" b="1" i="1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b="1" i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 utiliser avant le : 15-02-2016</a:t>
            </a:r>
            <a:endParaRPr lang="fr-FR" sz="1050" b="1" i="1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01001" y="101752"/>
            <a:ext cx="3712028" cy="515979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304257" y="158468"/>
            <a:ext cx="3708771" cy="456951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Centre 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>Santé et </a:t>
            </a: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Mieux-</a:t>
            </a:r>
            <a:r>
              <a:rPr lang="en-US" sz="1100" b="1" dirty="0">
                <a:solidFill>
                  <a:schemeClr val="bg2">
                    <a:lumMod val="10000"/>
                  </a:schemeClr>
                </a:solidFill>
              </a:rPr>
              <a:t>ê</a:t>
            </a:r>
            <a:r>
              <a:rPr lang="fr-FR" sz="1100" b="1" dirty="0" err="1" smtClean="0">
                <a:solidFill>
                  <a:schemeClr val="bg2">
                    <a:lumMod val="10000"/>
                  </a:schemeClr>
                </a:solidFill>
              </a:rPr>
              <a:t>tre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1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Soutien psychologique - Thérapies complémentaires</a:t>
            </a:r>
            <a:endParaRPr lang="fr-FR" sz="11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108371" y="2447974"/>
            <a:ext cx="5904657" cy="288032"/>
          </a:xfrm>
          <a:prstGeom prst="rect">
            <a:avLst/>
          </a:prstGeom>
          <a:solidFill>
            <a:srgbClr val="EEECE1">
              <a:alpha val="69804"/>
            </a:srgbClr>
          </a:solidFill>
          <a:ln>
            <a:noFill/>
          </a:ln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b="1" dirty="0" smtClean="0">
                <a:solidFill>
                  <a:srgbClr val="0083A9"/>
                </a:solidFill>
              </a:rPr>
              <a:t>Portes Ouvertes 31-01-2016</a:t>
            </a:r>
            <a:r>
              <a:rPr lang="fr-FR" sz="1200" b="1" dirty="0">
                <a:solidFill>
                  <a:srgbClr val="0083A9"/>
                </a:solidFill>
              </a:rPr>
              <a:t> </a:t>
            </a:r>
            <a:r>
              <a:rPr lang="fr-FR" sz="1200" b="1" dirty="0" smtClean="0">
                <a:solidFill>
                  <a:srgbClr val="0083A9"/>
                </a:solidFill>
              </a:rPr>
              <a:t>- www.sophrokhepri.fr</a:t>
            </a:r>
            <a:endParaRPr lang="fr-FR" sz="1200" b="1" dirty="0">
              <a:solidFill>
                <a:srgbClr val="0083A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51758" y="1007815"/>
            <a:ext cx="2573238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EFT </a:t>
            </a:r>
            <a:r>
              <a:rPr lang="fr-FR" dirty="0" smtClean="0">
                <a:solidFill>
                  <a:schemeClr val="tx1"/>
                </a:solidFill>
              </a:rPr>
              <a:t>(</a:t>
            </a:r>
            <a:r>
              <a:rPr lang="fr-FR" dirty="0" err="1" smtClean="0">
                <a:solidFill>
                  <a:schemeClr val="tx1"/>
                </a:solidFill>
              </a:rPr>
              <a:t>Emotional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Freedom</a:t>
            </a:r>
            <a:r>
              <a:rPr lang="fr-FR" dirty="0" smtClean="0">
                <a:solidFill>
                  <a:schemeClr val="tx1"/>
                </a:solidFill>
              </a:rPr>
              <a:t> Techniques)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17079" y="1852860"/>
            <a:ext cx="1800200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06 60 47 71 64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68264" y="1210505"/>
            <a:ext cx="2744564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Evelyne  et Patricia thérapeutes en EFT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20940" y="632634"/>
            <a:ext cx="684076" cy="258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</a:rPr>
              <a:t>N° 1</a:t>
            </a:r>
            <a:endParaRPr lang="fr-F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324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ropbox\Sophrokhépri\PHOTOS du Centre\Photo Bioitiful Design\Biotiful Design--5v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34" b="15322"/>
          <a:stretch/>
        </p:blipFill>
        <p:spPr bwMode="auto">
          <a:xfrm>
            <a:off x="108370" y="101750"/>
            <a:ext cx="5904657" cy="262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Image 24" descr="logoSophroKhepriV5Hde-calquesfdble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372" y="101750"/>
            <a:ext cx="2192629" cy="78953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93052" y="891288"/>
            <a:ext cx="3751824" cy="1484677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965346" y="979240"/>
            <a:ext cx="4903666" cy="1324718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Bon cadeau pour une séance de : </a:t>
            </a:r>
          </a:p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Avec :</a:t>
            </a:r>
          </a:p>
          <a:p>
            <a:pPr algn="l"/>
            <a:endParaRPr lang="fr-FR" sz="1050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188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Grande Rue Charles de Gaulle -  94130 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Nogent-sur-Marne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(face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Gare RER E Nogent le Perreux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)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Téléphone du thérapeute : </a:t>
            </a:r>
          </a:p>
          <a:p>
            <a:pPr algn="l"/>
            <a:endParaRPr lang="fr-FR" sz="1050" b="1" i="1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b="1" i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 utiliser avant le : 15-02-2016</a:t>
            </a:r>
            <a:endParaRPr lang="fr-FR" sz="1050" b="1" i="1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01001" y="101752"/>
            <a:ext cx="3712028" cy="515979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304257" y="158468"/>
            <a:ext cx="3708771" cy="456951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Centre 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>Santé et </a:t>
            </a: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Mieux-</a:t>
            </a:r>
            <a:r>
              <a:rPr lang="en-US" sz="1100" b="1" dirty="0">
                <a:solidFill>
                  <a:schemeClr val="bg2">
                    <a:lumMod val="10000"/>
                  </a:schemeClr>
                </a:solidFill>
              </a:rPr>
              <a:t>ê</a:t>
            </a:r>
            <a:r>
              <a:rPr lang="fr-FR" sz="1100" b="1" dirty="0" err="1" smtClean="0">
                <a:solidFill>
                  <a:schemeClr val="bg2">
                    <a:lumMod val="10000"/>
                  </a:schemeClr>
                </a:solidFill>
              </a:rPr>
              <a:t>tre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1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Soutien psychologique - Thérapies complémentaires</a:t>
            </a:r>
            <a:endParaRPr lang="fr-FR" sz="11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108371" y="2447974"/>
            <a:ext cx="5904657" cy="288032"/>
          </a:xfrm>
          <a:prstGeom prst="rect">
            <a:avLst/>
          </a:prstGeom>
          <a:solidFill>
            <a:srgbClr val="EEECE1">
              <a:alpha val="69804"/>
            </a:srgbClr>
          </a:solidFill>
          <a:ln>
            <a:noFill/>
          </a:ln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b="1" dirty="0" smtClean="0">
                <a:solidFill>
                  <a:srgbClr val="0083A9"/>
                </a:solidFill>
              </a:rPr>
              <a:t>Portes Ouvertes 31-01-2016</a:t>
            </a:r>
            <a:r>
              <a:rPr lang="fr-FR" sz="1200" b="1" dirty="0">
                <a:solidFill>
                  <a:srgbClr val="0083A9"/>
                </a:solidFill>
              </a:rPr>
              <a:t> </a:t>
            </a:r>
            <a:r>
              <a:rPr lang="fr-FR" sz="1200" b="1" dirty="0" smtClean="0">
                <a:solidFill>
                  <a:srgbClr val="0083A9"/>
                </a:solidFill>
              </a:rPr>
              <a:t>- www.sophrokhepri.fr</a:t>
            </a:r>
            <a:endParaRPr lang="fr-FR" sz="1200" b="1" dirty="0">
              <a:solidFill>
                <a:srgbClr val="0083A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51758" y="1007815"/>
            <a:ext cx="2573238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EFT </a:t>
            </a:r>
            <a:r>
              <a:rPr lang="fr-FR" dirty="0" smtClean="0">
                <a:solidFill>
                  <a:schemeClr val="tx1"/>
                </a:solidFill>
              </a:rPr>
              <a:t>(</a:t>
            </a:r>
            <a:r>
              <a:rPr lang="fr-FR" dirty="0" err="1" smtClean="0">
                <a:solidFill>
                  <a:schemeClr val="tx1"/>
                </a:solidFill>
              </a:rPr>
              <a:t>Emotional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Freedom</a:t>
            </a:r>
            <a:r>
              <a:rPr lang="fr-FR" dirty="0" smtClean="0">
                <a:solidFill>
                  <a:schemeClr val="tx1"/>
                </a:solidFill>
              </a:rPr>
              <a:t> Techniques)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17079" y="1852860"/>
            <a:ext cx="1800200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06 60 47 71 64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68264" y="1210505"/>
            <a:ext cx="2744564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Evelyne  et Patricia thérapeutes en EFT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20940" y="632634"/>
            <a:ext cx="684076" cy="258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</a:rPr>
              <a:t>N° </a:t>
            </a:r>
            <a:r>
              <a:rPr lang="fr-FR" b="1" dirty="0" smtClean="0">
                <a:solidFill>
                  <a:schemeClr val="tx1"/>
                </a:solidFill>
              </a:rPr>
              <a:t>10</a:t>
            </a:r>
            <a:endParaRPr lang="fr-F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42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ropbox\Sophrokhépri\PHOTOS du Centre\Photo Bioitiful Design\Biotiful Design--5v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34" b="15322"/>
          <a:stretch/>
        </p:blipFill>
        <p:spPr bwMode="auto">
          <a:xfrm>
            <a:off x="108370" y="101750"/>
            <a:ext cx="5904657" cy="262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Image 24" descr="logoSophroKhepriV5Hde-calquesfdble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372" y="101750"/>
            <a:ext cx="2192629" cy="78953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93052" y="891288"/>
            <a:ext cx="3751824" cy="1484677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965346" y="979240"/>
            <a:ext cx="4903666" cy="1324718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Bon cadeau pour une séance de : </a:t>
            </a:r>
          </a:p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Avec :</a:t>
            </a:r>
          </a:p>
          <a:p>
            <a:pPr algn="l"/>
            <a:endParaRPr lang="fr-FR" sz="1050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188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Grande Rue Charles de Gaulle -  94130 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Nogent-sur-Marne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(face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Gare RER E Nogent le Perreux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)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Téléphone du thérapeute : </a:t>
            </a:r>
          </a:p>
          <a:p>
            <a:pPr algn="l"/>
            <a:endParaRPr lang="fr-FR" sz="1050" b="1" i="1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b="1" i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 utiliser avant le : 15-02-2016</a:t>
            </a:r>
            <a:endParaRPr lang="fr-FR" sz="1050" b="1" i="1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01001" y="101752"/>
            <a:ext cx="3712028" cy="515979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304257" y="158468"/>
            <a:ext cx="3708771" cy="456951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Centre 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>Santé et </a:t>
            </a: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Mieux-</a:t>
            </a:r>
            <a:r>
              <a:rPr lang="en-US" sz="1100" b="1" dirty="0">
                <a:solidFill>
                  <a:schemeClr val="bg2">
                    <a:lumMod val="10000"/>
                  </a:schemeClr>
                </a:solidFill>
              </a:rPr>
              <a:t>ê</a:t>
            </a:r>
            <a:r>
              <a:rPr lang="fr-FR" sz="1100" b="1" dirty="0" err="1" smtClean="0">
                <a:solidFill>
                  <a:schemeClr val="bg2">
                    <a:lumMod val="10000"/>
                  </a:schemeClr>
                </a:solidFill>
              </a:rPr>
              <a:t>tre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1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Soutien psychologique - Thérapies complémentaires</a:t>
            </a:r>
            <a:endParaRPr lang="fr-FR" sz="11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108371" y="2447974"/>
            <a:ext cx="5904657" cy="288032"/>
          </a:xfrm>
          <a:prstGeom prst="rect">
            <a:avLst/>
          </a:prstGeom>
          <a:solidFill>
            <a:srgbClr val="EEECE1">
              <a:alpha val="69804"/>
            </a:srgbClr>
          </a:solidFill>
          <a:ln>
            <a:noFill/>
          </a:ln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b="1" dirty="0" smtClean="0">
                <a:solidFill>
                  <a:srgbClr val="0083A9"/>
                </a:solidFill>
              </a:rPr>
              <a:t>Portes Ouvertes 31-01-2016</a:t>
            </a:r>
            <a:r>
              <a:rPr lang="fr-FR" sz="1200" b="1" dirty="0">
                <a:solidFill>
                  <a:srgbClr val="0083A9"/>
                </a:solidFill>
              </a:rPr>
              <a:t> </a:t>
            </a:r>
            <a:r>
              <a:rPr lang="fr-FR" sz="1200" b="1" dirty="0" smtClean="0">
                <a:solidFill>
                  <a:srgbClr val="0083A9"/>
                </a:solidFill>
              </a:rPr>
              <a:t>- www.sophrokhepri.fr</a:t>
            </a:r>
            <a:endParaRPr lang="fr-FR" sz="1200" b="1" dirty="0">
              <a:solidFill>
                <a:srgbClr val="0083A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51758" y="1007815"/>
            <a:ext cx="2573238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EFT </a:t>
            </a:r>
            <a:r>
              <a:rPr lang="fr-FR" dirty="0" smtClean="0">
                <a:solidFill>
                  <a:schemeClr val="tx1"/>
                </a:solidFill>
              </a:rPr>
              <a:t>(</a:t>
            </a:r>
            <a:r>
              <a:rPr lang="fr-FR" dirty="0" err="1" smtClean="0">
                <a:solidFill>
                  <a:schemeClr val="tx1"/>
                </a:solidFill>
              </a:rPr>
              <a:t>Emotional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Freedom</a:t>
            </a:r>
            <a:r>
              <a:rPr lang="fr-FR" dirty="0" smtClean="0">
                <a:solidFill>
                  <a:schemeClr val="tx1"/>
                </a:solidFill>
              </a:rPr>
              <a:t> Techniques)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17079" y="1852860"/>
            <a:ext cx="1800200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06 60 47 71 64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68264" y="1210505"/>
            <a:ext cx="2744564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Evelyne  et Patricia thérapeutes en EFT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20940" y="632634"/>
            <a:ext cx="684076" cy="258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</a:rPr>
              <a:t>N° </a:t>
            </a:r>
            <a:r>
              <a:rPr lang="fr-FR" b="1" dirty="0" smtClean="0">
                <a:solidFill>
                  <a:schemeClr val="tx1"/>
                </a:solidFill>
              </a:rPr>
              <a:t>2</a:t>
            </a:r>
            <a:endParaRPr lang="fr-F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42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ropbox\Sophrokhépri\PHOTOS du Centre\Photo Bioitiful Design\Biotiful Design--5v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34" b="15322"/>
          <a:stretch/>
        </p:blipFill>
        <p:spPr bwMode="auto">
          <a:xfrm>
            <a:off x="108370" y="101750"/>
            <a:ext cx="5904657" cy="262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Image 24" descr="logoSophroKhepriV5Hde-calquesfdble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372" y="101750"/>
            <a:ext cx="2192629" cy="78953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93052" y="891288"/>
            <a:ext cx="3751824" cy="1484677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965346" y="979240"/>
            <a:ext cx="4903666" cy="1324718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Bon cadeau pour une séance de : </a:t>
            </a:r>
          </a:p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Avec :</a:t>
            </a:r>
          </a:p>
          <a:p>
            <a:pPr algn="l"/>
            <a:endParaRPr lang="fr-FR" sz="1050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188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Grande Rue Charles de Gaulle -  94130 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Nogent-sur-Marne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(face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Gare RER E Nogent le Perreux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)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Téléphone du thérapeute : </a:t>
            </a:r>
          </a:p>
          <a:p>
            <a:pPr algn="l"/>
            <a:endParaRPr lang="fr-FR" sz="1050" b="1" i="1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b="1" i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 utiliser avant le : 15-02-2016</a:t>
            </a:r>
            <a:endParaRPr lang="fr-FR" sz="1050" b="1" i="1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01001" y="101752"/>
            <a:ext cx="3712028" cy="515979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304257" y="158468"/>
            <a:ext cx="3708771" cy="456951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Centre 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>Santé et </a:t>
            </a: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Mieux-</a:t>
            </a:r>
            <a:r>
              <a:rPr lang="en-US" sz="1100" b="1" dirty="0">
                <a:solidFill>
                  <a:schemeClr val="bg2">
                    <a:lumMod val="10000"/>
                  </a:schemeClr>
                </a:solidFill>
              </a:rPr>
              <a:t>ê</a:t>
            </a:r>
            <a:r>
              <a:rPr lang="fr-FR" sz="1100" b="1" dirty="0" err="1" smtClean="0">
                <a:solidFill>
                  <a:schemeClr val="bg2">
                    <a:lumMod val="10000"/>
                  </a:schemeClr>
                </a:solidFill>
              </a:rPr>
              <a:t>tre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1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Soutien psychologique - Thérapies complémentaires</a:t>
            </a:r>
            <a:endParaRPr lang="fr-FR" sz="11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108371" y="2447974"/>
            <a:ext cx="5904657" cy="288032"/>
          </a:xfrm>
          <a:prstGeom prst="rect">
            <a:avLst/>
          </a:prstGeom>
          <a:solidFill>
            <a:srgbClr val="EEECE1">
              <a:alpha val="69804"/>
            </a:srgbClr>
          </a:solidFill>
          <a:ln>
            <a:noFill/>
          </a:ln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b="1" dirty="0" smtClean="0">
                <a:solidFill>
                  <a:srgbClr val="0083A9"/>
                </a:solidFill>
              </a:rPr>
              <a:t>Portes Ouvertes 31-01-2016</a:t>
            </a:r>
            <a:r>
              <a:rPr lang="fr-FR" sz="1200" b="1" dirty="0">
                <a:solidFill>
                  <a:srgbClr val="0083A9"/>
                </a:solidFill>
              </a:rPr>
              <a:t> </a:t>
            </a:r>
            <a:r>
              <a:rPr lang="fr-FR" sz="1200" b="1" dirty="0" smtClean="0">
                <a:solidFill>
                  <a:srgbClr val="0083A9"/>
                </a:solidFill>
              </a:rPr>
              <a:t>- www.sophrokhepri.fr</a:t>
            </a:r>
            <a:endParaRPr lang="fr-FR" sz="1200" b="1" dirty="0">
              <a:solidFill>
                <a:srgbClr val="0083A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51758" y="1007815"/>
            <a:ext cx="2573238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EFT </a:t>
            </a:r>
            <a:r>
              <a:rPr lang="fr-FR" dirty="0" smtClean="0">
                <a:solidFill>
                  <a:schemeClr val="tx1"/>
                </a:solidFill>
              </a:rPr>
              <a:t>(</a:t>
            </a:r>
            <a:r>
              <a:rPr lang="fr-FR" dirty="0" err="1" smtClean="0">
                <a:solidFill>
                  <a:schemeClr val="tx1"/>
                </a:solidFill>
              </a:rPr>
              <a:t>Emotional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Freedom</a:t>
            </a:r>
            <a:r>
              <a:rPr lang="fr-FR" dirty="0" smtClean="0">
                <a:solidFill>
                  <a:schemeClr val="tx1"/>
                </a:solidFill>
              </a:rPr>
              <a:t> Techniques)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17079" y="1852860"/>
            <a:ext cx="1800200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06 60 47 71 64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68264" y="1210505"/>
            <a:ext cx="2744564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Evelyne  et Patricia thérapeutes en EFT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20940" y="632634"/>
            <a:ext cx="684076" cy="258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</a:rPr>
              <a:t>N° </a:t>
            </a:r>
            <a:r>
              <a:rPr lang="fr-FR" b="1" dirty="0" smtClean="0">
                <a:solidFill>
                  <a:schemeClr val="tx1"/>
                </a:solidFill>
              </a:rPr>
              <a:t>3</a:t>
            </a:r>
            <a:endParaRPr lang="fr-F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42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ropbox\Sophrokhépri\PHOTOS du Centre\Photo Bioitiful Design\Biotiful Design--5v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34" b="15322"/>
          <a:stretch/>
        </p:blipFill>
        <p:spPr bwMode="auto">
          <a:xfrm>
            <a:off x="108370" y="101750"/>
            <a:ext cx="5904657" cy="262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Image 24" descr="logoSophroKhepriV5Hde-calquesfdble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372" y="101750"/>
            <a:ext cx="2192629" cy="78953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93052" y="891288"/>
            <a:ext cx="3751824" cy="1484677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965346" y="979240"/>
            <a:ext cx="4903666" cy="1324718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Bon cadeau pour une séance de : </a:t>
            </a:r>
          </a:p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Avec :</a:t>
            </a:r>
          </a:p>
          <a:p>
            <a:pPr algn="l"/>
            <a:endParaRPr lang="fr-FR" sz="1050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188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Grande Rue Charles de Gaulle -  94130 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Nogent-sur-Marne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(face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Gare RER E Nogent le Perreux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)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Téléphone du thérapeute : </a:t>
            </a:r>
          </a:p>
          <a:p>
            <a:pPr algn="l"/>
            <a:endParaRPr lang="fr-FR" sz="1050" b="1" i="1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b="1" i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 utiliser avant le : 15-02-2016</a:t>
            </a:r>
            <a:endParaRPr lang="fr-FR" sz="1050" b="1" i="1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01001" y="101752"/>
            <a:ext cx="3712028" cy="515979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304257" y="158468"/>
            <a:ext cx="3708771" cy="456951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Centre 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>Santé et </a:t>
            </a: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Mieux-</a:t>
            </a:r>
            <a:r>
              <a:rPr lang="en-US" sz="1100" b="1" dirty="0">
                <a:solidFill>
                  <a:schemeClr val="bg2">
                    <a:lumMod val="10000"/>
                  </a:schemeClr>
                </a:solidFill>
              </a:rPr>
              <a:t>ê</a:t>
            </a:r>
            <a:r>
              <a:rPr lang="fr-FR" sz="1100" b="1" dirty="0" err="1" smtClean="0">
                <a:solidFill>
                  <a:schemeClr val="bg2">
                    <a:lumMod val="10000"/>
                  </a:schemeClr>
                </a:solidFill>
              </a:rPr>
              <a:t>tre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1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Soutien psychologique - Thérapies complémentaires</a:t>
            </a:r>
            <a:endParaRPr lang="fr-FR" sz="11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108371" y="2447974"/>
            <a:ext cx="5904657" cy="288032"/>
          </a:xfrm>
          <a:prstGeom prst="rect">
            <a:avLst/>
          </a:prstGeom>
          <a:solidFill>
            <a:srgbClr val="EEECE1">
              <a:alpha val="69804"/>
            </a:srgbClr>
          </a:solidFill>
          <a:ln>
            <a:noFill/>
          </a:ln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b="1" dirty="0" smtClean="0">
                <a:solidFill>
                  <a:srgbClr val="0083A9"/>
                </a:solidFill>
              </a:rPr>
              <a:t>Portes Ouvertes 31-01-2016</a:t>
            </a:r>
            <a:r>
              <a:rPr lang="fr-FR" sz="1200" b="1" dirty="0">
                <a:solidFill>
                  <a:srgbClr val="0083A9"/>
                </a:solidFill>
              </a:rPr>
              <a:t> </a:t>
            </a:r>
            <a:r>
              <a:rPr lang="fr-FR" sz="1200" b="1" dirty="0" smtClean="0">
                <a:solidFill>
                  <a:srgbClr val="0083A9"/>
                </a:solidFill>
              </a:rPr>
              <a:t>- www.sophrokhepri.fr</a:t>
            </a:r>
            <a:endParaRPr lang="fr-FR" sz="1200" b="1" dirty="0">
              <a:solidFill>
                <a:srgbClr val="0083A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51758" y="1007815"/>
            <a:ext cx="2573238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EFT </a:t>
            </a:r>
            <a:r>
              <a:rPr lang="fr-FR" dirty="0" smtClean="0">
                <a:solidFill>
                  <a:schemeClr val="tx1"/>
                </a:solidFill>
              </a:rPr>
              <a:t>(</a:t>
            </a:r>
            <a:r>
              <a:rPr lang="fr-FR" dirty="0" err="1" smtClean="0">
                <a:solidFill>
                  <a:schemeClr val="tx1"/>
                </a:solidFill>
              </a:rPr>
              <a:t>Emotional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Freedom</a:t>
            </a:r>
            <a:r>
              <a:rPr lang="fr-FR" dirty="0" smtClean="0">
                <a:solidFill>
                  <a:schemeClr val="tx1"/>
                </a:solidFill>
              </a:rPr>
              <a:t> Techniques)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17079" y="1852860"/>
            <a:ext cx="1800200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06 60 47 71 64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68264" y="1210505"/>
            <a:ext cx="2744564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Evelyne  et Patricia thérapeutes en EFT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20940" y="632634"/>
            <a:ext cx="684076" cy="258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</a:rPr>
              <a:t>N° </a:t>
            </a:r>
            <a:r>
              <a:rPr lang="fr-FR" b="1" dirty="0" smtClean="0">
                <a:solidFill>
                  <a:schemeClr val="tx1"/>
                </a:solidFill>
              </a:rPr>
              <a:t>4</a:t>
            </a:r>
            <a:endParaRPr lang="fr-F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42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ropbox\Sophrokhépri\PHOTOS du Centre\Photo Bioitiful Design\Biotiful Design--5v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34" b="15322"/>
          <a:stretch/>
        </p:blipFill>
        <p:spPr bwMode="auto">
          <a:xfrm>
            <a:off x="108370" y="101750"/>
            <a:ext cx="5904657" cy="262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Image 24" descr="logoSophroKhepriV5Hde-calquesfdble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372" y="101750"/>
            <a:ext cx="2192629" cy="78953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93052" y="891288"/>
            <a:ext cx="3751824" cy="1484677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965346" y="979240"/>
            <a:ext cx="4903666" cy="1324718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Bon cadeau pour une séance de : </a:t>
            </a:r>
          </a:p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Avec :</a:t>
            </a:r>
          </a:p>
          <a:p>
            <a:pPr algn="l"/>
            <a:endParaRPr lang="fr-FR" sz="1050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188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Grande Rue Charles de Gaulle -  94130 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Nogent-sur-Marne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(face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Gare RER E Nogent le Perreux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)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Téléphone du thérapeute : </a:t>
            </a:r>
          </a:p>
          <a:p>
            <a:pPr algn="l"/>
            <a:endParaRPr lang="fr-FR" sz="1050" b="1" i="1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b="1" i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 utiliser avant le : 15-02-2016</a:t>
            </a:r>
            <a:endParaRPr lang="fr-FR" sz="1050" b="1" i="1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01001" y="101752"/>
            <a:ext cx="3712028" cy="515979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304257" y="158468"/>
            <a:ext cx="3708771" cy="456951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Centre 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>Santé et </a:t>
            </a: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Mieux-</a:t>
            </a:r>
            <a:r>
              <a:rPr lang="en-US" sz="1100" b="1" dirty="0">
                <a:solidFill>
                  <a:schemeClr val="bg2">
                    <a:lumMod val="10000"/>
                  </a:schemeClr>
                </a:solidFill>
              </a:rPr>
              <a:t>ê</a:t>
            </a:r>
            <a:r>
              <a:rPr lang="fr-FR" sz="1100" b="1" dirty="0" err="1" smtClean="0">
                <a:solidFill>
                  <a:schemeClr val="bg2">
                    <a:lumMod val="10000"/>
                  </a:schemeClr>
                </a:solidFill>
              </a:rPr>
              <a:t>tre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1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Soutien psychologique - Thérapies complémentaires</a:t>
            </a:r>
            <a:endParaRPr lang="fr-FR" sz="11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108371" y="2447974"/>
            <a:ext cx="5904657" cy="288032"/>
          </a:xfrm>
          <a:prstGeom prst="rect">
            <a:avLst/>
          </a:prstGeom>
          <a:solidFill>
            <a:srgbClr val="EEECE1">
              <a:alpha val="69804"/>
            </a:srgbClr>
          </a:solidFill>
          <a:ln>
            <a:noFill/>
          </a:ln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b="1" dirty="0" smtClean="0">
                <a:solidFill>
                  <a:srgbClr val="0083A9"/>
                </a:solidFill>
              </a:rPr>
              <a:t>Portes Ouvertes 31-01-2016</a:t>
            </a:r>
            <a:r>
              <a:rPr lang="fr-FR" sz="1200" b="1" dirty="0">
                <a:solidFill>
                  <a:srgbClr val="0083A9"/>
                </a:solidFill>
              </a:rPr>
              <a:t> </a:t>
            </a:r>
            <a:r>
              <a:rPr lang="fr-FR" sz="1200" b="1" dirty="0" smtClean="0">
                <a:solidFill>
                  <a:srgbClr val="0083A9"/>
                </a:solidFill>
              </a:rPr>
              <a:t>- www.sophrokhepri.fr</a:t>
            </a:r>
            <a:endParaRPr lang="fr-FR" sz="1200" b="1" dirty="0">
              <a:solidFill>
                <a:srgbClr val="0083A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51758" y="1007815"/>
            <a:ext cx="2573238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EFT </a:t>
            </a:r>
            <a:r>
              <a:rPr lang="fr-FR" dirty="0" smtClean="0">
                <a:solidFill>
                  <a:schemeClr val="tx1"/>
                </a:solidFill>
              </a:rPr>
              <a:t>(</a:t>
            </a:r>
            <a:r>
              <a:rPr lang="fr-FR" dirty="0" err="1" smtClean="0">
                <a:solidFill>
                  <a:schemeClr val="tx1"/>
                </a:solidFill>
              </a:rPr>
              <a:t>Emotional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Freedom</a:t>
            </a:r>
            <a:r>
              <a:rPr lang="fr-FR" dirty="0" smtClean="0">
                <a:solidFill>
                  <a:schemeClr val="tx1"/>
                </a:solidFill>
              </a:rPr>
              <a:t> Techniques)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17079" y="1852860"/>
            <a:ext cx="1800200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06 60 47 71 64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68264" y="1210505"/>
            <a:ext cx="2744564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Evelyne  et Patricia thérapeutes en EFT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20940" y="632634"/>
            <a:ext cx="684076" cy="258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</a:rPr>
              <a:t>N° </a:t>
            </a:r>
            <a:r>
              <a:rPr lang="fr-FR" b="1" dirty="0" smtClean="0">
                <a:solidFill>
                  <a:schemeClr val="tx1"/>
                </a:solidFill>
              </a:rPr>
              <a:t>5</a:t>
            </a:r>
            <a:endParaRPr lang="fr-F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42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ropbox\Sophrokhépri\PHOTOS du Centre\Photo Bioitiful Design\Biotiful Design--5v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34" b="15322"/>
          <a:stretch/>
        </p:blipFill>
        <p:spPr bwMode="auto">
          <a:xfrm>
            <a:off x="108370" y="101750"/>
            <a:ext cx="5904657" cy="262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Image 24" descr="logoSophroKhepriV5Hde-calquesfdble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372" y="101750"/>
            <a:ext cx="2192629" cy="78953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93052" y="891288"/>
            <a:ext cx="3751824" cy="1484677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965346" y="979240"/>
            <a:ext cx="4903666" cy="1324718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Bon cadeau pour une séance de : </a:t>
            </a:r>
          </a:p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Avec :</a:t>
            </a:r>
          </a:p>
          <a:p>
            <a:pPr algn="l"/>
            <a:endParaRPr lang="fr-FR" sz="1050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188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Grande Rue Charles de Gaulle -  94130 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Nogent-sur-Marne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(face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Gare RER E Nogent le Perreux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)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Téléphone du thérapeute : </a:t>
            </a:r>
          </a:p>
          <a:p>
            <a:pPr algn="l"/>
            <a:endParaRPr lang="fr-FR" sz="1050" b="1" i="1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b="1" i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 utiliser avant le : 15-02-2016</a:t>
            </a:r>
            <a:endParaRPr lang="fr-FR" sz="1050" b="1" i="1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01001" y="101752"/>
            <a:ext cx="3712028" cy="515979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304257" y="158468"/>
            <a:ext cx="3708771" cy="456951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Centre 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>Santé et </a:t>
            </a: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Mieux-</a:t>
            </a:r>
            <a:r>
              <a:rPr lang="en-US" sz="1100" b="1" dirty="0">
                <a:solidFill>
                  <a:schemeClr val="bg2">
                    <a:lumMod val="10000"/>
                  </a:schemeClr>
                </a:solidFill>
              </a:rPr>
              <a:t>ê</a:t>
            </a:r>
            <a:r>
              <a:rPr lang="fr-FR" sz="1100" b="1" dirty="0" err="1" smtClean="0">
                <a:solidFill>
                  <a:schemeClr val="bg2">
                    <a:lumMod val="10000"/>
                  </a:schemeClr>
                </a:solidFill>
              </a:rPr>
              <a:t>tre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1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Soutien psychologique - Thérapies complémentaires</a:t>
            </a:r>
            <a:endParaRPr lang="fr-FR" sz="11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108371" y="2447974"/>
            <a:ext cx="5904657" cy="288032"/>
          </a:xfrm>
          <a:prstGeom prst="rect">
            <a:avLst/>
          </a:prstGeom>
          <a:solidFill>
            <a:srgbClr val="EEECE1">
              <a:alpha val="69804"/>
            </a:srgbClr>
          </a:solidFill>
          <a:ln>
            <a:noFill/>
          </a:ln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b="1" dirty="0" smtClean="0">
                <a:solidFill>
                  <a:srgbClr val="0083A9"/>
                </a:solidFill>
              </a:rPr>
              <a:t>Portes Ouvertes 31-01-2016</a:t>
            </a:r>
            <a:r>
              <a:rPr lang="fr-FR" sz="1200" b="1" dirty="0">
                <a:solidFill>
                  <a:srgbClr val="0083A9"/>
                </a:solidFill>
              </a:rPr>
              <a:t> </a:t>
            </a:r>
            <a:r>
              <a:rPr lang="fr-FR" sz="1200" b="1" dirty="0" smtClean="0">
                <a:solidFill>
                  <a:srgbClr val="0083A9"/>
                </a:solidFill>
              </a:rPr>
              <a:t>- www.sophrokhepri.fr</a:t>
            </a:r>
            <a:endParaRPr lang="fr-FR" sz="1200" b="1" dirty="0">
              <a:solidFill>
                <a:srgbClr val="0083A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51758" y="1007815"/>
            <a:ext cx="2573238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EFT </a:t>
            </a:r>
            <a:r>
              <a:rPr lang="fr-FR" dirty="0" smtClean="0">
                <a:solidFill>
                  <a:schemeClr val="tx1"/>
                </a:solidFill>
              </a:rPr>
              <a:t>(</a:t>
            </a:r>
            <a:r>
              <a:rPr lang="fr-FR" dirty="0" err="1" smtClean="0">
                <a:solidFill>
                  <a:schemeClr val="tx1"/>
                </a:solidFill>
              </a:rPr>
              <a:t>Emotional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Freedom</a:t>
            </a:r>
            <a:r>
              <a:rPr lang="fr-FR" dirty="0" smtClean="0">
                <a:solidFill>
                  <a:schemeClr val="tx1"/>
                </a:solidFill>
              </a:rPr>
              <a:t> Techniques)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17079" y="1852860"/>
            <a:ext cx="1800200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06 60 47 71 64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68264" y="1210505"/>
            <a:ext cx="2744564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Evelyne  et Patricia thérapeutes en EFT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20940" y="632634"/>
            <a:ext cx="684076" cy="258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</a:rPr>
              <a:t>N° </a:t>
            </a:r>
            <a:r>
              <a:rPr lang="fr-FR" b="1" dirty="0" smtClean="0">
                <a:solidFill>
                  <a:schemeClr val="tx1"/>
                </a:solidFill>
              </a:rPr>
              <a:t>6</a:t>
            </a:r>
            <a:endParaRPr lang="fr-F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42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ropbox\Sophrokhépri\PHOTOS du Centre\Photo Bioitiful Design\Biotiful Design--5v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34" b="15322"/>
          <a:stretch/>
        </p:blipFill>
        <p:spPr bwMode="auto">
          <a:xfrm>
            <a:off x="108370" y="101750"/>
            <a:ext cx="5904657" cy="262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Image 24" descr="logoSophroKhepriV5Hde-calquesfdble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372" y="101750"/>
            <a:ext cx="2192629" cy="78953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93052" y="891288"/>
            <a:ext cx="3751824" cy="1484677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965346" y="979240"/>
            <a:ext cx="4903666" cy="1324718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Bon cadeau pour une séance de : </a:t>
            </a:r>
          </a:p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Avec :</a:t>
            </a:r>
          </a:p>
          <a:p>
            <a:pPr algn="l"/>
            <a:endParaRPr lang="fr-FR" sz="1050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188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Grande Rue Charles de Gaulle -  94130 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Nogent-sur-Marne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(face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Gare RER E Nogent le Perreux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)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Téléphone du thérapeute : </a:t>
            </a:r>
          </a:p>
          <a:p>
            <a:pPr algn="l"/>
            <a:endParaRPr lang="fr-FR" sz="1050" b="1" i="1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b="1" i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 utiliser avant le : 15-02-2016</a:t>
            </a:r>
            <a:endParaRPr lang="fr-FR" sz="1050" b="1" i="1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01001" y="101752"/>
            <a:ext cx="3712028" cy="515979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304257" y="158468"/>
            <a:ext cx="3708771" cy="456951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Centre 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>Santé et </a:t>
            </a: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Mieux-</a:t>
            </a:r>
            <a:r>
              <a:rPr lang="en-US" sz="1100" b="1" dirty="0">
                <a:solidFill>
                  <a:schemeClr val="bg2">
                    <a:lumMod val="10000"/>
                  </a:schemeClr>
                </a:solidFill>
              </a:rPr>
              <a:t>ê</a:t>
            </a:r>
            <a:r>
              <a:rPr lang="fr-FR" sz="1100" b="1" dirty="0" err="1" smtClean="0">
                <a:solidFill>
                  <a:schemeClr val="bg2">
                    <a:lumMod val="10000"/>
                  </a:schemeClr>
                </a:solidFill>
              </a:rPr>
              <a:t>tre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1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Soutien psychologique - Thérapies complémentaires</a:t>
            </a:r>
            <a:endParaRPr lang="fr-FR" sz="11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108371" y="2447974"/>
            <a:ext cx="5904657" cy="288032"/>
          </a:xfrm>
          <a:prstGeom prst="rect">
            <a:avLst/>
          </a:prstGeom>
          <a:solidFill>
            <a:srgbClr val="EEECE1">
              <a:alpha val="69804"/>
            </a:srgbClr>
          </a:solidFill>
          <a:ln>
            <a:noFill/>
          </a:ln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b="1" dirty="0" smtClean="0">
                <a:solidFill>
                  <a:srgbClr val="0083A9"/>
                </a:solidFill>
              </a:rPr>
              <a:t>Portes Ouvertes 31-01-2016</a:t>
            </a:r>
            <a:r>
              <a:rPr lang="fr-FR" sz="1200" b="1" dirty="0">
                <a:solidFill>
                  <a:srgbClr val="0083A9"/>
                </a:solidFill>
              </a:rPr>
              <a:t> </a:t>
            </a:r>
            <a:r>
              <a:rPr lang="fr-FR" sz="1200" b="1" dirty="0" smtClean="0">
                <a:solidFill>
                  <a:srgbClr val="0083A9"/>
                </a:solidFill>
              </a:rPr>
              <a:t>- www.sophrokhepri.fr</a:t>
            </a:r>
            <a:endParaRPr lang="fr-FR" sz="1200" b="1" dirty="0">
              <a:solidFill>
                <a:srgbClr val="0083A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51758" y="1007815"/>
            <a:ext cx="2573238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EFT </a:t>
            </a:r>
            <a:r>
              <a:rPr lang="fr-FR" dirty="0" smtClean="0">
                <a:solidFill>
                  <a:schemeClr val="tx1"/>
                </a:solidFill>
              </a:rPr>
              <a:t>(</a:t>
            </a:r>
            <a:r>
              <a:rPr lang="fr-FR" dirty="0" err="1" smtClean="0">
                <a:solidFill>
                  <a:schemeClr val="tx1"/>
                </a:solidFill>
              </a:rPr>
              <a:t>Emotional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Freedom</a:t>
            </a:r>
            <a:r>
              <a:rPr lang="fr-FR" dirty="0" smtClean="0">
                <a:solidFill>
                  <a:schemeClr val="tx1"/>
                </a:solidFill>
              </a:rPr>
              <a:t> Techniques)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17079" y="1852860"/>
            <a:ext cx="1800200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06 60 47 71 64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68264" y="1210505"/>
            <a:ext cx="2744564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Evelyne  et Patricia thérapeutes en EFT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20940" y="632634"/>
            <a:ext cx="684076" cy="258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</a:rPr>
              <a:t>N° </a:t>
            </a:r>
            <a:r>
              <a:rPr lang="fr-FR" b="1" dirty="0" smtClean="0">
                <a:solidFill>
                  <a:schemeClr val="tx1"/>
                </a:solidFill>
              </a:rPr>
              <a:t>7</a:t>
            </a:r>
            <a:endParaRPr lang="fr-F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42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ropbox\Sophrokhépri\PHOTOS du Centre\Photo Bioitiful Design\Biotiful Design--5v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34" b="15322"/>
          <a:stretch/>
        </p:blipFill>
        <p:spPr bwMode="auto">
          <a:xfrm>
            <a:off x="108370" y="101750"/>
            <a:ext cx="5904657" cy="262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Image 24" descr="logoSophroKhepriV5Hde-calquesfdble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372" y="101750"/>
            <a:ext cx="2192629" cy="78953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93052" y="891288"/>
            <a:ext cx="3751824" cy="1484677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965346" y="979240"/>
            <a:ext cx="4903666" cy="1324718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Bon cadeau pour une séance de : </a:t>
            </a:r>
          </a:p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Avec :</a:t>
            </a:r>
          </a:p>
          <a:p>
            <a:pPr algn="l"/>
            <a:endParaRPr lang="fr-FR" sz="1050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188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Grande Rue Charles de Gaulle -  94130 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Nogent-sur-Marne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(face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Gare RER E Nogent le Perreux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)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Téléphone du thérapeute : </a:t>
            </a:r>
          </a:p>
          <a:p>
            <a:pPr algn="l"/>
            <a:endParaRPr lang="fr-FR" sz="1050" b="1" i="1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b="1" i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 utiliser avant le : 15-02-2016</a:t>
            </a:r>
            <a:endParaRPr lang="fr-FR" sz="1050" b="1" i="1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01001" y="101752"/>
            <a:ext cx="3712028" cy="515979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304257" y="158468"/>
            <a:ext cx="3708771" cy="456951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Centre 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>Santé et </a:t>
            </a: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Mieux-</a:t>
            </a:r>
            <a:r>
              <a:rPr lang="en-US" sz="1100" b="1" dirty="0">
                <a:solidFill>
                  <a:schemeClr val="bg2">
                    <a:lumMod val="10000"/>
                  </a:schemeClr>
                </a:solidFill>
              </a:rPr>
              <a:t>ê</a:t>
            </a:r>
            <a:r>
              <a:rPr lang="fr-FR" sz="1100" b="1" dirty="0" err="1" smtClean="0">
                <a:solidFill>
                  <a:schemeClr val="bg2">
                    <a:lumMod val="10000"/>
                  </a:schemeClr>
                </a:solidFill>
              </a:rPr>
              <a:t>tre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1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Soutien psychologique - Thérapies complémentaires</a:t>
            </a:r>
            <a:endParaRPr lang="fr-FR" sz="11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108371" y="2447974"/>
            <a:ext cx="5904657" cy="288032"/>
          </a:xfrm>
          <a:prstGeom prst="rect">
            <a:avLst/>
          </a:prstGeom>
          <a:solidFill>
            <a:srgbClr val="EEECE1">
              <a:alpha val="69804"/>
            </a:srgbClr>
          </a:solidFill>
          <a:ln>
            <a:noFill/>
          </a:ln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b="1" dirty="0" smtClean="0">
                <a:solidFill>
                  <a:srgbClr val="0083A9"/>
                </a:solidFill>
              </a:rPr>
              <a:t>Portes Ouvertes 31-01-2016</a:t>
            </a:r>
            <a:r>
              <a:rPr lang="fr-FR" sz="1200" b="1" dirty="0">
                <a:solidFill>
                  <a:srgbClr val="0083A9"/>
                </a:solidFill>
              </a:rPr>
              <a:t> </a:t>
            </a:r>
            <a:r>
              <a:rPr lang="fr-FR" sz="1200" b="1" dirty="0" smtClean="0">
                <a:solidFill>
                  <a:srgbClr val="0083A9"/>
                </a:solidFill>
              </a:rPr>
              <a:t>- www.sophrokhepri.fr</a:t>
            </a:r>
            <a:endParaRPr lang="fr-FR" sz="1200" b="1" dirty="0">
              <a:solidFill>
                <a:srgbClr val="0083A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51758" y="1007815"/>
            <a:ext cx="2573238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EFT </a:t>
            </a:r>
            <a:r>
              <a:rPr lang="fr-FR" dirty="0" smtClean="0">
                <a:solidFill>
                  <a:schemeClr val="tx1"/>
                </a:solidFill>
              </a:rPr>
              <a:t>(</a:t>
            </a:r>
            <a:r>
              <a:rPr lang="fr-FR" dirty="0" err="1" smtClean="0">
                <a:solidFill>
                  <a:schemeClr val="tx1"/>
                </a:solidFill>
              </a:rPr>
              <a:t>Emotional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Freedom</a:t>
            </a:r>
            <a:r>
              <a:rPr lang="fr-FR" dirty="0" smtClean="0">
                <a:solidFill>
                  <a:schemeClr val="tx1"/>
                </a:solidFill>
              </a:rPr>
              <a:t> Techniques)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17079" y="1852860"/>
            <a:ext cx="1800200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06 60 47 71 64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68264" y="1210505"/>
            <a:ext cx="2744564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Evelyne  et Patricia thérapeutes en EFT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20940" y="632634"/>
            <a:ext cx="684076" cy="258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</a:rPr>
              <a:t>N° </a:t>
            </a:r>
            <a:r>
              <a:rPr lang="fr-FR" b="1" dirty="0" smtClean="0">
                <a:solidFill>
                  <a:schemeClr val="tx1"/>
                </a:solidFill>
              </a:rPr>
              <a:t>8</a:t>
            </a:r>
            <a:endParaRPr lang="fr-F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42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ropbox\Sophrokhépri\PHOTOS du Centre\Photo Bioitiful Design\Biotiful Design--5v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34" b="15322"/>
          <a:stretch/>
        </p:blipFill>
        <p:spPr bwMode="auto">
          <a:xfrm>
            <a:off x="108370" y="101750"/>
            <a:ext cx="5904657" cy="262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Image 24" descr="logoSophroKhepriV5Hde-calquesfdble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372" y="101750"/>
            <a:ext cx="2192629" cy="78953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93052" y="891288"/>
            <a:ext cx="3751824" cy="1484677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965346" y="979240"/>
            <a:ext cx="4903666" cy="1324718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Bon cadeau pour une séance de : </a:t>
            </a:r>
          </a:p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Avec :</a:t>
            </a:r>
          </a:p>
          <a:p>
            <a:pPr algn="l"/>
            <a:endParaRPr lang="fr-FR" sz="1050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188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Grande Rue Charles de Gaulle -  94130 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Nogent-sur-Marne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(face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Gare RER E Nogent le Perreux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)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Téléphone du thérapeute : </a:t>
            </a:r>
          </a:p>
          <a:p>
            <a:pPr algn="l"/>
            <a:endParaRPr lang="fr-FR" sz="1050" b="1" i="1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b="1" i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 utiliser avant le : 15-02-2016</a:t>
            </a:r>
            <a:endParaRPr lang="fr-FR" sz="1050" b="1" i="1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01001" y="101752"/>
            <a:ext cx="3712028" cy="515979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304257" y="158468"/>
            <a:ext cx="3708771" cy="456951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Centre 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>Santé et </a:t>
            </a: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Mieux-</a:t>
            </a:r>
            <a:r>
              <a:rPr lang="en-US" sz="1100" b="1" dirty="0">
                <a:solidFill>
                  <a:schemeClr val="bg2">
                    <a:lumMod val="10000"/>
                  </a:schemeClr>
                </a:solidFill>
              </a:rPr>
              <a:t>ê</a:t>
            </a:r>
            <a:r>
              <a:rPr lang="fr-FR" sz="1100" b="1" dirty="0" err="1" smtClean="0">
                <a:solidFill>
                  <a:schemeClr val="bg2">
                    <a:lumMod val="10000"/>
                  </a:schemeClr>
                </a:solidFill>
              </a:rPr>
              <a:t>tre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1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Soutien psychologique - Thérapies complémentaires</a:t>
            </a:r>
            <a:endParaRPr lang="fr-FR" sz="11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108371" y="2447974"/>
            <a:ext cx="5904657" cy="288032"/>
          </a:xfrm>
          <a:prstGeom prst="rect">
            <a:avLst/>
          </a:prstGeom>
          <a:solidFill>
            <a:srgbClr val="EEECE1">
              <a:alpha val="69804"/>
            </a:srgbClr>
          </a:solidFill>
          <a:ln>
            <a:noFill/>
          </a:ln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b="1" dirty="0" smtClean="0">
                <a:solidFill>
                  <a:srgbClr val="0083A9"/>
                </a:solidFill>
              </a:rPr>
              <a:t>Portes Ouvertes 31-01-2016</a:t>
            </a:r>
            <a:r>
              <a:rPr lang="fr-FR" sz="1200" b="1" dirty="0">
                <a:solidFill>
                  <a:srgbClr val="0083A9"/>
                </a:solidFill>
              </a:rPr>
              <a:t> </a:t>
            </a:r>
            <a:r>
              <a:rPr lang="fr-FR" sz="1200" b="1" dirty="0" smtClean="0">
                <a:solidFill>
                  <a:srgbClr val="0083A9"/>
                </a:solidFill>
              </a:rPr>
              <a:t>- www.sophrokhepri.fr</a:t>
            </a:r>
            <a:endParaRPr lang="fr-FR" sz="1200" b="1" dirty="0">
              <a:solidFill>
                <a:srgbClr val="0083A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51758" y="1007815"/>
            <a:ext cx="2573238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EFT </a:t>
            </a:r>
            <a:r>
              <a:rPr lang="fr-FR" dirty="0" smtClean="0">
                <a:solidFill>
                  <a:schemeClr val="tx1"/>
                </a:solidFill>
              </a:rPr>
              <a:t>(</a:t>
            </a:r>
            <a:r>
              <a:rPr lang="fr-FR" dirty="0" err="1" smtClean="0">
                <a:solidFill>
                  <a:schemeClr val="tx1"/>
                </a:solidFill>
              </a:rPr>
              <a:t>Emotional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Freedom</a:t>
            </a:r>
            <a:r>
              <a:rPr lang="fr-FR" dirty="0" smtClean="0">
                <a:solidFill>
                  <a:schemeClr val="tx1"/>
                </a:solidFill>
              </a:rPr>
              <a:t> Techniques)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17079" y="1852860"/>
            <a:ext cx="1800200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06 60 47 71 64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68264" y="1210505"/>
            <a:ext cx="2744564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Evelyne  et Patricia thérapeutes en EFT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20940" y="632634"/>
            <a:ext cx="684076" cy="258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</a:rPr>
              <a:t>N° </a:t>
            </a:r>
            <a:r>
              <a:rPr lang="fr-FR" b="1" dirty="0" smtClean="0">
                <a:solidFill>
                  <a:schemeClr val="tx1"/>
                </a:solidFill>
              </a:rPr>
              <a:t>9</a:t>
            </a:r>
            <a:endParaRPr lang="fr-F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423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9870</TotalTime>
  <Words>680</Words>
  <Application>Microsoft Office PowerPoint</Application>
  <PresentationFormat>Personnalisé</PresentationFormat>
  <Paragraphs>140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129</cp:revision>
  <cp:lastPrinted>2015-12-07T13:46:21Z</cp:lastPrinted>
  <dcterms:created xsi:type="dcterms:W3CDTF">2015-06-22T10:33:01Z</dcterms:created>
  <dcterms:modified xsi:type="dcterms:W3CDTF">2015-12-09T11:53:35Z</dcterms:modified>
</cp:coreProperties>
</file>