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6121400" cy="2879725"/>
  <p:notesSz cx="6742113" cy="987266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A9"/>
    <a:srgbClr val="EEECE1"/>
    <a:srgbClr val="009AC4"/>
    <a:srgbClr val="006EA9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5" autoAdjust="0"/>
    <p:restoredTop sz="99211" autoAdjust="0"/>
  </p:normalViewPr>
  <p:slideViewPr>
    <p:cSldViewPr>
      <p:cViewPr>
        <p:scale>
          <a:sx n="87" d="100"/>
          <a:sy n="87" d="100"/>
        </p:scale>
        <p:origin x="-1458" y="-1008"/>
      </p:cViewPr>
      <p:guideLst>
        <p:guide orient="horz" pos="907"/>
        <p:guide pos="19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9106" y="894582"/>
            <a:ext cx="5203191" cy="6172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18211" y="1631845"/>
            <a:ext cx="4284980" cy="7359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670716" y="60661"/>
            <a:ext cx="1138199" cy="1289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2933" y="60661"/>
            <a:ext cx="3315758" cy="1289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3549" y="1850491"/>
            <a:ext cx="5203191" cy="57194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3549" y="1220551"/>
            <a:ext cx="5203191" cy="6299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2935" y="352633"/>
            <a:ext cx="2226447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81402" y="352633"/>
            <a:ext cx="2227510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1" y="644606"/>
            <a:ext cx="2704681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6071" y="913246"/>
            <a:ext cx="2704681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109588" y="644606"/>
            <a:ext cx="2705743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109588" y="913246"/>
            <a:ext cx="2705743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4656"/>
            <a:ext cx="2013898" cy="48795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3297" y="114657"/>
            <a:ext cx="3422033" cy="2457765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6072" y="602609"/>
            <a:ext cx="2013898" cy="1969812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837" y="2015808"/>
            <a:ext cx="3672840" cy="237977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99837" y="257309"/>
            <a:ext cx="3672840" cy="1727835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99837" y="2253785"/>
            <a:ext cx="3672840" cy="337968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2" y="671936"/>
            <a:ext cx="5509260" cy="1900486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06072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91480" y="2669079"/>
            <a:ext cx="1938443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387004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Centre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31-08-2017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>
                <a:solidFill>
                  <a:srgbClr val="0083A9"/>
                </a:solidFill>
              </a:rPr>
              <a:t>E</a:t>
            </a:r>
            <a:r>
              <a:rPr lang="fr-FR" sz="1200" b="1" dirty="0" smtClean="0">
                <a:solidFill>
                  <a:srgbClr val="0083A9"/>
                </a:solidFill>
              </a:rPr>
              <a:t>vènements et prestataires :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60698" y="1007815"/>
            <a:ext cx="266429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Mieux-Etre et Bien-être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04257" y="1852860"/>
            <a:ext cx="2013022" cy="163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Un intervenant de </a:t>
            </a:r>
            <a:r>
              <a:rPr lang="fr-FR" dirty="0" err="1" smtClean="0">
                <a:solidFill>
                  <a:schemeClr val="tx1"/>
                </a:solidFill>
              </a:rPr>
              <a:t>Khepri</a:t>
            </a:r>
            <a:r>
              <a:rPr lang="fr-FR" dirty="0" smtClean="0">
                <a:solidFill>
                  <a:schemeClr val="tx1"/>
                </a:solidFill>
              </a:rPr>
              <a:t> Santé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88892" y="632634"/>
            <a:ext cx="1116124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Valeur : 0 €</a:t>
            </a: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Dell\Dropbox\Sophrokhépri\Marketing et Communication\Logo\kheprisanté\sur fond bleu\logokheprisante+accroche NB 5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4" y="101752"/>
            <a:ext cx="2279014" cy="762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1701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9891</TotalTime>
  <Words>64</Words>
  <Application>Microsoft Office PowerPoint</Application>
  <PresentationFormat>Personnalisé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134</cp:revision>
  <cp:lastPrinted>2015-12-07T13:46:21Z</cp:lastPrinted>
  <dcterms:created xsi:type="dcterms:W3CDTF">2015-06-22T10:33:01Z</dcterms:created>
  <dcterms:modified xsi:type="dcterms:W3CDTF">2016-12-17T09:56:58Z</dcterms:modified>
</cp:coreProperties>
</file>