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121400" cy="2879725"/>
  <p:notesSz cx="6742113" cy="987266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211" autoAdjust="0"/>
  </p:normalViewPr>
  <p:slideViewPr>
    <p:cSldViewPr>
      <p:cViewPr>
        <p:scale>
          <a:sx n="100" d="100"/>
          <a:sy n="100" d="100"/>
        </p:scale>
        <p:origin x="-1230" y="-894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2" y="10981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372" y="101750"/>
            <a:ext cx="2192629" cy="7895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484677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Bon cadeau pour une séance de : </a:t>
            </a:r>
          </a:p>
          <a:p>
            <a:pPr algn="l"/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Avec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: </a:t>
            </a:r>
            <a:endParaRPr lang="fr-FR" sz="1200" b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188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Grande Rue Charles de Gaulle -  94130 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Nogent-sur-Marne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(face </a:t>
            </a:r>
            <a:r>
              <a:rPr lang="fr-FR" sz="105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Gare RER E Nogent le Perreux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)</a:t>
            </a:r>
          </a:p>
          <a:p>
            <a:pPr algn="l"/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Téléphone du thérapeute : </a:t>
            </a:r>
          </a:p>
          <a:p>
            <a:pPr algn="l"/>
            <a:endParaRPr lang="fr-FR" sz="1050" b="1" i="1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050" b="1" i="1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A utiliser avant le : 15-02-2016</a:t>
            </a:r>
            <a:endParaRPr lang="fr-FR" sz="1050" b="1" i="1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01001" y="101752"/>
            <a:ext cx="3712028" cy="515979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304257" y="158468"/>
            <a:ext cx="3708771" cy="45695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Centre 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>Santé et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Mieux-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</a:rPr>
              <a:t>ê</a:t>
            </a:r>
            <a:r>
              <a:rPr lang="fr-FR" sz="1100" b="1" dirty="0" err="1" smtClean="0">
                <a:solidFill>
                  <a:schemeClr val="bg2">
                    <a:lumMod val="10000"/>
                  </a:schemeClr>
                </a:solidFill>
              </a:rPr>
              <a:t>tre</a:t>
            </a:r>
            <a:r>
              <a:rPr lang="fr-FR" sz="11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1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Soutien psychologique - Thérapies complémentaires</a:t>
            </a:r>
            <a:endParaRPr lang="fr-FR" sz="11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Ouvertes 31-01-2016</a:t>
            </a:r>
            <a:r>
              <a:rPr lang="fr-FR" sz="1200" b="1" dirty="0">
                <a:solidFill>
                  <a:srgbClr val="0083A9"/>
                </a:solidFill>
              </a:rPr>
              <a:t> </a:t>
            </a:r>
            <a:r>
              <a:rPr lang="fr-FR" sz="1200" b="1" dirty="0" smtClean="0">
                <a:solidFill>
                  <a:srgbClr val="0083A9"/>
                </a:solidFill>
              </a:rPr>
              <a:t>- www.sophrokhepri.fr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758" y="979240"/>
            <a:ext cx="2717254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EFT (</a:t>
            </a:r>
            <a:r>
              <a:rPr lang="fr-FR" dirty="0" err="1" smtClean="0">
                <a:solidFill>
                  <a:schemeClr val="tx1"/>
                </a:solidFill>
              </a:rPr>
              <a:t>Emotional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Freedom</a:t>
            </a:r>
            <a:r>
              <a:rPr lang="fr-FR" dirty="0" smtClean="0">
                <a:solidFill>
                  <a:schemeClr val="tx1"/>
                </a:solidFill>
              </a:rPr>
              <a:t> Technique)</a:t>
            </a:r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517079" y="1852860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06 60 47 71 64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8264" y="1210505"/>
            <a:ext cx="180020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Evelyne et Patricia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9852</TotalTime>
  <Words>61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127</cp:revision>
  <cp:lastPrinted>2015-12-07T13:46:21Z</cp:lastPrinted>
  <dcterms:created xsi:type="dcterms:W3CDTF">2015-06-22T10:33:01Z</dcterms:created>
  <dcterms:modified xsi:type="dcterms:W3CDTF">2015-12-28T12:40:16Z</dcterms:modified>
</cp:coreProperties>
</file>