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5" r:id="rId4"/>
    <p:sldId id="267" r:id="rId5"/>
    <p:sldId id="268" r:id="rId6"/>
    <p:sldId id="269" r:id="rId7"/>
  </p:sldIdLst>
  <p:sldSz cx="6121400" cy="2879725"/>
  <p:notesSz cx="6742113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211" autoAdjust="0"/>
  </p:normalViewPr>
  <p:slideViewPr>
    <p:cSldViewPr>
      <p:cViewPr>
        <p:scale>
          <a:sx n="87" d="100"/>
          <a:sy n="87" d="100"/>
        </p:scale>
        <p:origin x="-1410" y="-1008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praticien de </a:t>
            </a:r>
            <a:r>
              <a:rPr lang="fr-FR" dirty="0" err="1" smtClean="0">
                <a:solidFill>
                  <a:schemeClr val="tx1"/>
                </a:solidFill>
              </a:rPr>
              <a:t>SophroKhepri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908" y="632634"/>
            <a:ext cx="972108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25 €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2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praticien de </a:t>
            </a:r>
            <a:r>
              <a:rPr lang="fr-FR" dirty="0" err="1" smtClean="0">
                <a:solidFill>
                  <a:schemeClr val="tx1"/>
                </a:solidFill>
              </a:rPr>
              <a:t>SophroKhepri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908" y="632634"/>
            <a:ext cx="972108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45 €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4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praticien de </a:t>
            </a:r>
            <a:r>
              <a:rPr lang="fr-FR" dirty="0" err="1" smtClean="0">
                <a:solidFill>
                  <a:schemeClr val="tx1"/>
                </a:solidFill>
              </a:rPr>
              <a:t>SophroKhepri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908" y="632634"/>
            <a:ext cx="972108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60 €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2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praticien de </a:t>
            </a:r>
            <a:r>
              <a:rPr lang="fr-FR" dirty="0" err="1" smtClean="0">
                <a:solidFill>
                  <a:schemeClr val="tx1"/>
                </a:solidFill>
              </a:rPr>
              <a:t>SophroKhepri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908" y="632634"/>
            <a:ext cx="972108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70 €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3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praticien de </a:t>
            </a:r>
            <a:r>
              <a:rPr lang="fr-FR" dirty="0" err="1" smtClean="0">
                <a:solidFill>
                  <a:schemeClr val="tx1"/>
                </a:solidFill>
              </a:rPr>
              <a:t>SophroKhepri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908" y="632634"/>
            <a:ext cx="972108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</a:t>
            </a:r>
            <a:r>
              <a:rPr lang="fr-FR" b="1" dirty="0">
                <a:solidFill>
                  <a:schemeClr val="tx1"/>
                </a:solidFill>
              </a:rPr>
              <a:t>8</a:t>
            </a:r>
            <a:r>
              <a:rPr lang="fr-FR" b="1" dirty="0" smtClean="0">
                <a:solidFill>
                  <a:schemeClr val="tx1"/>
                </a:solidFill>
              </a:rPr>
              <a:t>0 €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6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0" y="10175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:</a:t>
            </a: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Centre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</a:t>
            </a:r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31-08-2017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Thérapies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>
                <a:solidFill>
                  <a:srgbClr val="0083A9"/>
                </a:solidFill>
              </a:rPr>
              <a:t>E</a:t>
            </a:r>
            <a:r>
              <a:rPr lang="fr-FR" sz="1200" b="1" dirty="0" smtClean="0">
                <a:solidFill>
                  <a:srgbClr val="0083A9"/>
                </a:solidFill>
              </a:rPr>
              <a:t>vènements et prestataires : </a:t>
            </a:r>
            <a:r>
              <a:rPr lang="fr-FR" sz="1200" b="1" dirty="0" smtClean="0">
                <a:solidFill>
                  <a:srgbClr val="0083A9"/>
                </a:solidFill>
              </a:rPr>
              <a:t>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0698" y="1007815"/>
            <a:ext cx="2664298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Mieux-Etre et Bien-être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04257" y="1852860"/>
            <a:ext cx="2013022" cy="163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06 60 47 71 64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274456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 intervenant de </a:t>
            </a:r>
            <a:r>
              <a:rPr lang="fr-FR" dirty="0" err="1" smtClean="0">
                <a:solidFill>
                  <a:schemeClr val="tx1"/>
                </a:solidFill>
              </a:rPr>
              <a:t>Khepri</a:t>
            </a:r>
            <a:r>
              <a:rPr lang="fr-FR" dirty="0" smtClean="0">
                <a:solidFill>
                  <a:schemeClr val="tx1"/>
                </a:solidFill>
              </a:rPr>
              <a:t> Santé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88892" y="632634"/>
            <a:ext cx="1116124" cy="258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</a:rPr>
              <a:t>Valeur : </a:t>
            </a:r>
            <a:r>
              <a:rPr lang="fr-FR" b="1" dirty="0" smtClean="0">
                <a:solidFill>
                  <a:schemeClr val="tx1"/>
                </a:solidFill>
              </a:rPr>
              <a:t>0 </a:t>
            </a:r>
            <a:r>
              <a:rPr lang="fr-FR" b="1" dirty="0" smtClean="0">
                <a:solidFill>
                  <a:schemeClr val="tx1"/>
                </a:solidFill>
              </a:rPr>
              <a:t>€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Dell\Dropbox\Sophrokhépri\Marketing et Communication\Logo\kheprisanté\sur fond bleu\logokheprisante+accroche NB 5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4" y="101752"/>
            <a:ext cx="2279014" cy="76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170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9889</TotalTime>
  <Words>369</Words>
  <Application>Microsoft Office PowerPoint</Application>
  <PresentationFormat>Personnalisé</PresentationFormat>
  <Paragraphs>84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133</cp:revision>
  <cp:lastPrinted>2015-12-07T13:46:21Z</cp:lastPrinted>
  <dcterms:created xsi:type="dcterms:W3CDTF">2015-06-22T10:33:01Z</dcterms:created>
  <dcterms:modified xsi:type="dcterms:W3CDTF">2016-12-17T09:39:36Z</dcterms:modified>
</cp:coreProperties>
</file>