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Objects="1">
      <p:cViewPr varScale="1">
        <p:scale>
          <a:sx n="66" d="100"/>
          <a:sy n="66" d="100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professionn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 d’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11/26/15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Sophie Cochet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Naturophate</a:t>
            </a:r>
            <a:r>
              <a:rPr lang="fr-FR" dirty="0" smtClean="0"/>
              <a:t> ( aromathérapie,iridologie,phytothérapie)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9613"/>
      </p:ext>
    </p:extLst>
  </p:cSld>
  <p:clrMapOvr>
    <a:masterClrMapping/>
  </p:clrMapOvr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Droplet_16x9</Template>
  <TotalTime>1</TotalTime>
  <Application>Microsoft Macintosh PowerPoint</Application>
  <PresentationFormat>Grand écran</PresentationFormat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Tw Cen MT</vt:lpstr>
      <vt:lpstr>Arial</vt:lpstr>
      <vt:lpstr>Ronds dans l’eau</vt:lpstr>
      <vt:lpstr>Sophie Cochet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assa mikael</dc:creator>
  <cp:lastModifiedBy>assa mikael</cp:lastModifiedBy>
  <cp:revision>3</cp:revision>
  <dcterms:created xsi:type="dcterms:W3CDTF">2015-11-26T11:04:30Z</dcterms:created>
  <dcterms:modified xsi:type="dcterms:W3CDTF">2015-11-26T11:46:00Z</dcterms:modified>
</cp:coreProperties>
</file>