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 avec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Marie-christine</a:t>
            </a:r>
            <a:r>
              <a:rPr lang="fr-FR" dirty="0" smtClean="0"/>
              <a:t> </a:t>
            </a:r>
            <a:r>
              <a:rPr lang="fr-FR" dirty="0" err="1" smtClean="0"/>
              <a:t>couthenx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7327" y="4196157"/>
            <a:ext cx="6400800" cy="1947333"/>
          </a:xfrm>
        </p:spPr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Kinesiologue</a:t>
            </a:r>
            <a:r>
              <a:rPr lang="fr-FR" dirty="0" smtClean="0">
                <a:solidFill>
                  <a:schemeClr val="tx1"/>
                </a:solidFill>
              </a:rPr>
              <a:t> et </a:t>
            </a:r>
            <a:r>
              <a:rPr lang="fr-FR" dirty="0" err="1" smtClean="0">
                <a:solidFill>
                  <a:schemeClr val="tx1"/>
                </a:solidFill>
              </a:rPr>
              <a:t>pratricienne</a:t>
            </a:r>
            <a:r>
              <a:rPr lang="fr-FR" dirty="0"/>
              <a:t> </a:t>
            </a:r>
            <a:r>
              <a:rPr lang="fr-FR" dirty="0" smtClean="0">
                <a:solidFill>
                  <a:schemeClr val="tx1"/>
                </a:solidFill>
              </a:rPr>
              <a:t>EFT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23011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Slice_16x9</Template>
  <TotalTime>2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Wingdings 3</vt:lpstr>
      <vt:lpstr>Century Gothic</vt:lpstr>
      <vt:lpstr>Secteur</vt:lpstr>
      <vt:lpstr>Marie-christine couthenx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4</cp:revision>
  <dcterms:created xsi:type="dcterms:W3CDTF">2015-11-26T11:01:19Z</dcterms:created>
  <dcterms:modified xsi:type="dcterms:W3CDTF">2015-11-26T11:46:42Z</dcterms:modified>
</cp:coreProperties>
</file>