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professionn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professionnelle avec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Jacqueline VLADIC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Sophrologue ,spécialiste Rire et Santé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99038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Facet_16x9</Template>
  <TotalTime>2</TotalTime>
  <Application>Microsoft Macintosh PowerPoint</Application>
  <PresentationFormat>Grand écran</PresentationFormat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Trebuchet MS</vt:lpstr>
      <vt:lpstr>Arial</vt:lpstr>
      <vt:lpstr>Wingdings 3</vt:lpstr>
      <vt:lpstr>Facette</vt:lpstr>
      <vt:lpstr>Jacqueline VLADIC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>assa mikael</cp:lastModifiedBy>
  <cp:revision>4</cp:revision>
  <dcterms:created xsi:type="dcterms:W3CDTF">2015-11-26T10:57:43Z</dcterms:created>
  <dcterms:modified xsi:type="dcterms:W3CDTF">2015-11-26T11:47:15Z</dcterms:modified>
</cp:coreProperties>
</file>