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66" d="100"/>
          <a:sy n="66" d="100"/>
        </p:scale>
        <p:origin x="0" y="0"/>
      </p:cViewPr>
      <p:guideLst/>
    </p:cSldViewPr>
  </p:slide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>
                <a:gd name="T0" fmla="*/ 3614 w 4125"/>
                <a:gd name="T1" fmla="*/ 0 h 5554"/>
                <a:gd name="T2" fmla="*/ 4125 w 4125"/>
                <a:gd name="T3" fmla="*/ 0 h 5554"/>
                <a:gd name="T4" fmla="*/ 4125 w 4125"/>
                <a:gd name="T5" fmla="*/ 5554 h 5554"/>
                <a:gd name="T6" fmla="*/ 0 w 4125"/>
                <a:gd name="T7" fmla="*/ 5554 h 5554"/>
                <a:gd name="T8" fmla="*/ 0 w 4125"/>
                <a:gd name="T9" fmla="*/ 5074 h 5554"/>
                <a:gd name="T10" fmla="*/ 3614 w 4125"/>
                <a:gd name="T11" fmla="*/ 5074 h 5554"/>
                <a:gd name="T12" fmla="*/ 3614 w 4125"/>
                <a:gd name="T13" fmla="*/ 0 h 5554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136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084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131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126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>
                <a:gd name="T0" fmla="*/ 3614 w 4125"/>
                <a:gd name="T1" fmla="*/ 0 h 5554"/>
                <a:gd name="T2" fmla="*/ 4125 w 4125"/>
                <a:gd name="T3" fmla="*/ 0 h 5554"/>
                <a:gd name="T4" fmla="*/ 4125 w 4125"/>
                <a:gd name="T5" fmla="*/ 5554 h 5554"/>
                <a:gd name="T6" fmla="*/ 0 w 4125"/>
                <a:gd name="T7" fmla="*/ 5554 h 5554"/>
                <a:gd name="T8" fmla="*/ 0 w 4125"/>
                <a:gd name="T9" fmla="*/ 5074 h 5554"/>
                <a:gd name="T10" fmla="*/ 3614 w 4125"/>
                <a:gd name="T11" fmla="*/ 5074 h 5554"/>
                <a:gd name="T12" fmla="*/ 3614 w 4125"/>
                <a:gd name="T13" fmla="*/ 0 h 5554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136 h 10000"/>
                <a:gd name="connsiteX6" fmla="*/ 8773 w 10012"/>
                <a:gd name="connsiteY6" fmla="*/ 0 h 10000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084 h 10000"/>
                <a:gd name="connsiteX6" fmla="*/ 8773 w 10012"/>
                <a:gd name="connsiteY6" fmla="*/ 0 h 10000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084 h 10000"/>
                <a:gd name="connsiteX6" fmla="*/ 8773 w 10012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84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71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77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90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128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125 h 10000"/>
                <a:gd name="connsiteX5" fmla="*/ 8762 w 10001"/>
                <a:gd name="connsiteY5" fmla="*/ 9128 h 10000"/>
                <a:gd name="connsiteX6" fmla="*/ 8762 w 10001"/>
                <a:gd name="connsiteY6" fmla="*/ 0 h 10000"/>
                <a:gd name="connsiteX0" fmla="*/ 8763 w 10002"/>
                <a:gd name="connsiteY0" fmla="*/ 0 h 10000"/>
                <a:gd name="connsiteX1" fmla="*/ 10002 w 10002"/>
                <a:gd name="connsiteY1" fmla="*/ 0 h 10000"/>
                <a:gd name="connsiteX2" fmla="*/ 10002 w 10002"/>
                <a:gd name="connsiteY2" fmla="*/ 10000 h 10000"/>
                <a:gd name="connsiteX3" fmla="*/ 2 w 10002"/>
                <a:gd name="connsiteY3" fmla="*/ 10000 h 10000"/>
                <a:gd name="connsiteX4" fmla="*/ 0 w 10002"/>
                <a:gd name="connsiteY4" fmla="*/ 9125 h 10000"/>
                <a:gd name="connsiteX5" fmla="*/ 8763 w 10002"/>
                <a:gd name="connsiteY5" fmla="*/ 9128 h 10000"/>
                <a:gd name="connsiteX6" fmla="*/ 8763 w 10002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88904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9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9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2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Freeform 6" title="Crop Mark"/>
          <p:cNvSpPr>
            <a:spLocks/>
          </p:cNvSpPr>
          <p:nvPr/>
        </p:nvSpPr>
        <p:spPr bwMode="auto">
          <a:xfrm>
            <a:off x="8151962" y="1685652"/>
            <a:ext cx="3275013" cy="4408488"/>
          </a:xfrm>
          <a:custGeom>
            <a:avLst/>
            <a:gdLst>
              <a:gd name="T0" fmla="*/ 3614 w 4125"/>
              <a:gd name="T1" fmla="*/ 0 h 5554"/>
              <a:gd name="T2" fmla="*/ 4125 w 4125"/>
              <a:gd name="T3" fmla="*/ 0 h 5554"/>
              <a:gd name="T4" fmla="*/ 4125 w 4125"/>
              <a:gd name="T5" fmla="*/ 5554 h 5554"/>
              <a:gd name="T6" fmla="*/ 0 w 4125"/>
              <a:gd name="T7" fmla="*/ 5554 h 5554"/>
              <a:gd name="T8" fmla="*/ 0 w 4125"/>
              <a:gd name="T9" fmla="*/ 5074 h 5554"/>
              <a:gd name="T10" fmla="*/ 3614 w 4125"/>
              <a:gd name="T11" fmla="*/ 5074 h 5554"/>
              <a:gd name="T12" fmla="*/ 3614 w 4125"/>
              <a:gd name="T13" fmla="*/ 0 h 5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924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0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4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8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35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806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50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57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Nathalie </a:t>
            </a:r>
            <a:r>
              <a:rPr lang="fr-FR" dirty="0" err="1" smtClean="0"/>
              <a:t>casale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Sophrologue et </a:t>
            </a:r>
            <a:r>
              <a:rPr lang="fr-FR" dirty="0" err="1" smtClean="0"/>
              <a:t>pratricienne</a:t>
            </a:r>
            <a:r>
              <a:rPr lang="fr-FR" dirty="0" smtClean="0"/>
              <a:t> en intégration sensori-motrice des réflexes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8628588"/>
      </p:ext>
    </p:extLst>
  </p:cSld>
  <p:clrMapOvr>
    <a:masterClrMapping/>
  </p:clrMapOvr>
</p:sld>
</file>

<file path=ppt/theme/theme1.xml><?xml version="1.0" encoding="utf-8"?>
<a:theme xmlns:a="http://schemas.openxmlformats.org/drawingml/2006/main" name="Rogner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Crop_16x9</Template>
  <TotalTime>2</TotalTime>
  <Application>Microsoft Macintosh PowerPoint</Application>
  <PresentationFormat>Grand écran</PresentationFormat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Franklin Gothic Book</vt:lpstr>
      <vt:lpstr>Rogner</vt:lpstr>
      <vt:lpstr>Nathalie casale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assa mikael</dc:creator>
  <cp:lastModifiedBy>assa mikael</cp:lastModifiedBy>
  <cp:revision>4</cp:revision>
  <dcterms:created xsi:type="dcterms:W3CDTF">2015-11-26T10:53:54Z</dcterms:created>
  <dcterms:modified xsi:type="dcterms:W3CDTF">2015-11-26T11:47:45Z</dcterms:modified>
</cp:coreProperties>
</file>