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Objects="1">
      <p:cViewPr varScale="1">
        <p:scale>
          <a:sx n="66" d="100"/>
          <a:sy n="66" d="100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11/26/15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microsoft.com/office/2007/relationships/hdphoto" Target="../media/hdphoto1.wdp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Emilia </a:t>
            </a:r>
            <a:r>
              <a:rPr lang="fr-FR" dirty="0" err="1" smtClean="0"/>
              <a:t>garmigny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Psychologue clinicienne </a:t>
            </a:r>
            <a:r>
              <a:rPr lang="fr-FR" smtClean="0"/>
              <a:t>(détection,évaluation,accompagnement)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95015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ype de bois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WoodType_16x9</Template>
  <TotalTime>7</TotalTime>
  <Application>Microsoft Macintosh PowerPoint</Application>
  <PresentationFormat>Grand écran</PresentationFormat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Wingdings</vt:lpstr>
      <vt:lpstr>Rockwell</vt:lpstr>
      <vt:lpstr>Rockwell Condensed</vt:lpstr>
      <vt:lpstr>Type de bois</vt:lpstr>
      <vt:lpstr>Emilia garmigny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assa mikael</dc:creator>
  <cp:lastModifiedBy>assa mikael</cp:lastModifiedBy>
  <cp:revision>5</cp:revision>
  <dcterms:created xsi:type="dcterms:W3CDTF">2015-11-26T10:47:10Z</dcterms:created>
  <dcterms:modified xsi:type="dcterms:W3CDTF">2015-11-26T11:48:41Z</dcterms:modified>
</cp:coreProperties>
</file>