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53" d="100"/>
          <a:sy n="53" d="100"/>
        </p:scale>
        <p:origin x="-23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dirty="0" smtClean="0"/>
              <a:t>Zohra JOUINI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/>
              <a:t>Praticienne en </a:t>
            </a:r>
            <a:r>
              <a:rPr lang="fr-FR" b="1" dirty="0" err="1" smtClean="0"/>
              <a:t>neurofeeback</a:t>
            </a:r>
            <a:r>
              <a:rPr lang="fr-FR" b="1" dirty="0" smtClean="0"/>
              <a:t> </a:t>
            </a:r>
            <a:r>
              <a:rPr lang="fr-FR" b="1" dirty="0" smtClean="0"/>
              <a:t>et méthode </a:t>
            </a:r>
            <a:r>
              <a:rPr lang="fr-FR" b="1" dirty="0" err="1" smtClean="0"/>
              <a:t>tomatis</a:t>
            </a:r>
            <a:r>
              <a:rPr lang="fr-FR" b="1" dirty="0" smtClean="0"/>
              <a:t> (</a:t>
            </a:r>
            <a:r>
              <a:rPr lang="fr-FR" b="1" dirty="0" smtClean="0"/>
              <a:t>rééducations et accompagnement)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85780976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Retrospect_16x9</Template>
  <TotalTime>12</TotalTime>
  <Words>13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Rétrospective</vt:lpstr>
      <vt:lpstr>Zohra JOUINI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Dell</cp:lastModifiedBy>
  <cp:revision>6</cp:revision>
  <dcterms:created xsi:type="dcterms:W3CDTF">2015-11-26T10:32:32Z</dcterms:created>
  <dcterms:modified xsi:type="dcterms:W3CDTF">2015-11-27T12:35:43Z</dcterms:modified>
</cp:coreProperties>
</file>