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 avec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Souad</a:t>
            </a:r>
            <a:r>
              <a:rPr lang="fr-FR" dirty="0" smtClean="0"/>
              <a:t> AMROUS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Sophrologue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3310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Facet_16x9</Template>
  <TotalTime>1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Trebuchet MS</vt:lpstr>
      <vt:lpstr>Arial</vt:lpstr>
      <vt:lpstr>Wingdings 3</vt:lpstr>
      <vt:lpstr>Facette</vt:lpstr>
      <vt:lpstr>Souad AMROUS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2</cp:revision>
  <dcterms:created xsi:type="dcterms:W3CDTF">2015-11-26T11:13:16Z</dcterms:created>
  <dcterms:modified xsi:type="dcterms:W3CDTF">2015-11-26T11:42:08Z</dcterms:modified>
</cp:coreProperties>
</file>