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3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Nicolas </a:t>
            </a:r>
            <a:r>
              <a:rPr lang="fr-FR" dirty="0" err="1" smtClean="0"/>
              <a:t>FERNANDEZ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mtClean="0"/>
              <a:t>Sophrologue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12404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Retrospect_16x9</Template>
  <TotalTime>0</TotalTime>
  <Application>Microsoft Macintosh PowerPoint</Application>
  <PresentationFormat>Grand écran</PresentationFormat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Calibri Light</vt:lpstr>
      <vt:lpstr>Calibri</vt:lpstr>
      <vt:lpstr>Rétrospective</vt:lpstr>
      <vt:lpstr>Nicolas FERNANDEZ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assa mikael</cp:lastModifiedBy>
  <cp:revision>2</cp:revision>
  <dcterms:created xsi:type="dcterms:W3CDTF">2015-11-26T11:12:17Z</dcterms:created>
  <dcterms:modified xsi:type="dcterms:W3CDTF">2015-11-26T11:42:53Z</dcterms:modified>
</cp:coreProperties>
</file>