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8904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2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8151962" y="1685652"/>
            <a:ext cx="3275013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9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0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4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48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0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5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Sambo</a:t>
            </a:r>
            <a:r>
              <a:rPr lang="fr-FR" dirty="0" smtClean="0"/>
              <a:t> DANH SANG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Hyrudologue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504061"/>
      </p:ext>
    </p:extLst>
  </p:cSld>
  <p:clrMapOvr>
    <a:masterClrMapping/>
  </p:clrMapOvr>
</p:sld>
</file>

<file path=ppt/theme/theme1.xml><?xml version="1.0" encoding="utf-8"?>
<a:theme xmlns:a="http://schemas.openxmlformats.org/drawingml/2006/main" name="Rogne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1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Franklin Gothic Book</vt:lpstr>
      <vt:lpstr>Rogner</vt:lpstr>
      <vt:lpstr>Sambo DANH SANG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2</cp:revision>
  <dcterms:created xsi:type="dcterms:W3CDTF">2015-11-26T11:09:33Z</dcterms:created>
  <dcterms:modified xsi:type="dcterms:W3CDTF">2015-11-26T11:44:06Z</dcterms:modified>
</cp:coreProperties>
</file>