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57" d="100"/>
          <a:sy n="57" d="100"/>
        </p:scale>
        <p:origin x="-10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7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6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0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2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6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1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8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8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0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5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Margaux HONORÉ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C</a:t>
            </a:r>
            <a:r>
              <a:rPr lang="fr-FR" dirty="0" err="1" smtClean="0"/>
              <a:t>hiropatricienne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3421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OfficeLight_16x9</Template>
  <TotalTime>1</TotalTime>
  <Words>3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Margaux HONORÉ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Dell</cp:lastModifiedBy>
  <cp:revision>3</cp:revision>
  <dcterms:created xsi:type="dcterms:W3CDTF">2015-11-26T11:08:25Z</dcterms:created>
  <dcterms:modified xsi:type="dcterms:W3CDTF">2015-11-27T12:49:53Z</dcterms:modified>
</cp:coreProperties>
</file>