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 avec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Sophie </a:t>
            </a:r>
            <a:r>
              <a:rPr lang="fr-FR" dirty="0" err="1" smtClean="0"/>
              <a:t>LESPINASSE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Réflexiologue</a:t>
            </a:r>
            <a:r>
              <a:rPr lang="fr-FR" dirty="0" smtClean="0"/>
              <a:t> Plantaire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240207"/>
      </p:ext>
    </p:extLst>
  </p:cSld>
  <p:clrMapOvr>
    <a:masterClrMapping/>
  </p:clrMapOvr>
</p:sld>
</file>

<file path=ppt/theme/theme1.xml><?xml version="1.0" encoding="utf-8"?>
<a:theme xmlns:a="http://schemas.openxmlformats.org/drawingml/2006/main" name="Volute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Wisp_16x9</Template>
  <TotalTime>2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 3</vt:lpstr>
      <vt:lpstr>Century Gothic</vt:lpstr>
      <vt:lpstr>Volute</vt:lpstr>
      <vt:lpstr>Sophie LESPINASSE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4</cp:revision>
  <dcterms:created xsi:type="dcterms:W3CDTF">2015-11-26T11:05:57Z</dcterms:created>
  <dcterms:modified xsi:type="dcterms:W3CDTF">2015-11-26T11:45:29Z</dcterms:modified>
</cp:coreProperties>
</file>