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74" r:id="rId2"/>
    <p:sldId id="275" r:id="rId3"/>
    <p:sldId id="276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68" r:id="rId20"/>
    <p:sldId id="256" r:id="rId21"/>
    <p:sldId id="25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-21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BRIGITTE BONANDRINI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/>
              <a:t>Psychomotricienne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630193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dirty="0" err="1"/>
              <a:t>Marie-christine</a:t>
            </a:r>
            <a:r>
              <a:rPr lang="fr-FR" sz="4800" dirty="0"/>
              <a:t> </a:t>
            </a:r>
            <a:r>
              <a:rPr lang="fr-FR" sz="4800" dirty="0" err="1"/>
              <a:t>couthenx</a:t>
            </a:r>
            <a:r>
              <a:rPr lang="fr-FR" sz="4800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Sophrologue</a:t>
            </a:r>
          </a:p>
          <a:p>
            <a:r>
              <a:rPr lang="fr-FR" sz="3200" b="1" dirty="0" err="1"/>
              <a:t>Kinesiologue</a:t>
            </a:r>
            <a:r>
              <a:rPr lang="fr-FR" sz="3200" b="1" dirty="0"/>
              <a:t> et </a:t>
            </a:r>
            <a:r>
              <a:rPr lang="fr-FR" sz="3200" b="1" dirty="0" err="1"/>
              <a:t>pratricienne</a:t>
            </a:r>
            <a:r>
              <a:rPr lang="fr-FR" sz="3200" b="1" dirty="0"/>
              <a:t> EFT</a:t>
            </a:r>
          </a:p>
          <a:p>
            <a:r>
              <a:rPr lang="fr-FR" sz="3200" b="1" dirty="0" smtClean="0"/>
              <a:t>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6156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Sophie Cochet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Naturopathe</a:t>
            </a:r>
          </a:p>
          <a:p>
            <a:r>
              <a:rPr lang="fr-FR" sz="3200" dirty="0" smtClean="0"/>
              <a:t>(Aromathérapie, iridologie, phytothérapie</a:t>
            </a:r>
            <a:r>
              <a:rPr lang="fr-FR" sz="3200" dirty="0"/>
              <a:t>)</a:t>
            </a:r>
          </a:p>
          <a:p>
            <a:r>
              <a:rPr lang="fr-FR" sz="3200" b="1" dirty="0" smtClean="0"/>
              <a:t>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61523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Sophie LESPINASSE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Réflexologue </a:t>
            </a:r>
            <a:r>
              <a:rPr lang="fr-FR" sz="3200" b="1" dirty="0"/>
              <a:t>Plantaire </a:t>
            </a:r>
            <a:r>
              <a:rPr lang="fr-FR" sz="3200" b="1" dirty="0" smtClean="0"/>
              <a:t>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168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Margaux HONORÉ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err="1"/>
              <a:t>Chiropatricienne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5124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6600" dirty="0"/>
              <a:t>Nicolas </a:t>
            </a:r>
            <a:r>
              <a:rPr lang="fr-FR" sz="6600" dirty="0" smtClean="0"/>
              <a:t>FERNANDEZ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/>
              <a:t>Sophrologue</a:t>
            </a:r>
          </a:p>
        </p:txBody>
      </p:sp>
    </p:spTree>
    <p:extLst>
      <p:ext uri="{BB962C8B-B14F-4D97-AF65-F5344CB8AC3E}">
        <p14:creationId xmlns:p14="http://schemas.microsoft.com/office/powerpoint/2010/main" val="31266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Souad AMROUS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/>
              <a:t>Sophrologue</a:t>
            </a:r>
          </a:p>
        </p:txBody>
      </p:sp>
    </p:spTree>
    <p:extLst>
      <p:ext uri="{BB962C8B-B14F-4D97-AF65-F5344CB8AC3E}">
        <p14:creationId xmlns:p14="http://schemas.microsoft.com/office/powerpoint/2010/main" val="15095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Céline </a:t>
            </a:r>
            <a:r>
              <a:rPr lang="fr-FR" dirty="0" err="1" smtClean="0"/>
              <a:t>rocheteau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Marketing </a:t>
            </a:r>
            <a:r>
              <a:rPr lang="fr-FR" sz="3200" b="1" dirty="0" err="1" smtClean="0"/>
              <a:t>SophroKhepri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69221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Evelyne revellat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Fondatrice </a:t>
            </a:r>
            <a:r>
              <a:rPr lang="fr-FR" sz="3200" b="1" dirty="0" err="1" smtClean="0"/>
              <a:t>SophroKhepri</a:t>
            </a:r>
            <a:endParaRPr lang="fr-FR" sz="3200" b="1" dirty="0" smtClean="0"/>
          </a:p>
          <a:p>
            <a:r>
              <a:rPr lang="fr-FR" sz="3200" b="1" dirty="0" smtClean="0"/>
              <a:t>Sophrologue – Praticienne EFT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9711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Ludwing</a:t>
            </a:r>
            <a:r>
              <a:rPr lang="fr-FR" dirty="0" smtClean="0"/>
              <a:t> </a:t>
            </a:r>
            <a:r>
              <a:rPr lang="fr-FR" dirty="0" err="1" smtClean="0"/>
              <a:t>freyther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Sophrologue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8344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Isabelle SEBAGH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/>
              <a:t>Soins à l'argile </a:t>
            </a:r>
          </a:p>
        </p:txBody>
      </p:sp>
    </p:spTree>
    <p:extLst>
      <p:ext uri="{BB962C8B-B14F-4D97-AF65-F5344CB8AC3E}">
        <p14:creationId xmlns:p14="http://schemas.microsoft.com/office/powerpoint/2010/main" val="24813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Marion </a:t>
            </a:r>
            <a:r>
              <a:rPr lang="fr-FR" dirty="0" err="1" smtClean="0"/>
              <a:t>kinne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/>
              <a:t>Ostéopathe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687643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Sabine bataille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343400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err="1" smtClean="0"/>
              <a:t>Burn</a:t>
            </a:r>
            <a:r>
              <a:rPr lang="fr-FR" sz="3200" b="1" dirty="0" smtClean="0"/>
              <a:t> Out</a:t>
            </a:r>
          </a:p>
          <a:p>
            <a:r>
              <a:rPr lang="fr-FR" sz="3200" b="1" dirty="0" smtClean="0"/>
              <a:t>Cohérence cardiaque - Biofeedback</a:t>
            </a:r>
          </a:p>
          <a:p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7171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Marketing et Communication\Events 2015\JPO\documents a imprimer pour la jpo\S-Batail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1"/>
            <a:ext cx="3886200" cy="218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6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Isabelle </a:t>
            </a:r>
            <a:r>
              <a:rPr lang="fr-FR" dirty="0" err="1" smtClean="0"/>
              <a:t>marcy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/>
              <a:t>Cohérence cardiaque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54232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Sabine </a:t>
            </a:r>
            <a:r>
              <a:rPr lang="fr-FR" dirty="0" err="1" smtClean="0"/>
              <a:t>zaoui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/>
              <a:t>Education thérapeutique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02045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Claude CANIVEZ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Praticienne EFT</a:t>
            </a:r>
          </a:p>
        </p:txBody>
      </p:sp>
    </p:spTree>
    <p:extLst>
      <p:ext uri="{BB962C8B-B14F-4D97-AF65-F5344CB8AC3E}">
        <p14:creationId xmlns:p14="http://schemas.microsoft.com/office/powerpoint/2010/main" val="268159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Zohra JOUINI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err="1" smtClean="0"/>
              <a:t>Neurofeedback</a:t>
            </a:r>
            <a:r>
              <a:rPr lang="fr-FR" sz="3200" b="1" dirty="0" smtClean="0"/>
              <a:t> </a:t>
            </a:r>
            <a:r>
              <a:rPr lang="fr-FR" sz="3200" b="1" dirty="0"/>
              <a:t>et méthode </a:t>
            </a:r>
            <a:r>
              <a:rPr lang="fr-FR" sz="3200" b="1" dirty="0" err="1" smtClean="0"/>
              <a:t>Tomatis</a:t>
            </a:r>
            <a:r>
              <a:rPr lang="fr-FR" sz="3200" b="1" dirty="0" smtClean="0"/>
              <a:t> </a:t>
            </a:r>
            <a:r>
              <a:rPr lang="fr-FR" sz="3200" b="1" dirty="0"/>
              <a:t>(</a:t>
            </a:r>
            <a:r>
              <a:rPr lang="fr-FR" sz="3200" b="1" dirty="0" smtClean="0"/>
              <a:t>rééducation </a:t>
            </a:r>
            <a:r>
              <a:rPr lang="fr-FR" sz="3200" b="1" dirty="0"/>
              <a:t>et accompagnement)</a:t>
            </a:r>
          </a:p>
        </p:txBody>
      </p:sp>
    </p:spTree>
    <p:extLst>
      <p:ext uri="{BB962C8B-B14F-4D97-AF65-F5344CB8AC3E}">
        <p14:creationId xmlns:p14="http://schemas.microsoft.com/office/powerpoint/2010/main" val="27256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Emilia </a:t>
            </a:r>
            <a:r>
              <a:rPr lang="fr-FR" dirty="0" err="1"/>
              <a:t>garmigny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/>
              <a:t>Psychologue </a:t>
            </a:r>
            <a:r>
              <a:rPr lang="fr-FR" sz="3200" b="1" dirty="0" smtClean="0"/>
              <a:t>clinicienne (</a:t>
            </a:r>
            <a:r>
              <a:rPr lang="fr-FR" sz="3200" b="1" dirty="0" err="1" smtClean="0"/>
              <a:t>Détection,évaluation,accompagnement</a:t>
            </a:r>
            <a:r>
              <a:rPr lang="fr-FR" sz="3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356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Nathalie </a:t>
            </a:r>
            <a:r>
              <a:rPr lang="fr-FR" dirty="0" err="1" smtClean="0"/>
              <a:t>casale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Sophrologue</a:t>
            </a:r>
          </a:p>
          <a:p>
            <a:r>
              <a:rPr lang="fr-FR" sz="3200" b="1" dirty="0" smtClean="0"/>
              <a:t>Intégration </a:t>
            </a:r>
            <a:r>
              <a:rPr lang="fr-FR" sz="3200" b="1" dirty="0"/>
              <a:t>sensori-motrice des réflexes </a:t>
            </a:r>
          </a:p>
        </p:txBody>
      </p:sp>
    </p:spTree>
    <p:extLst>
      <p:ext uri="{BB962C8B-B14F-4D97-AF65-F5344CB8AC3E}">
        <p14:creationId xmlns:p14="http://schemas.microsoft.com/office/powerpoint/2010/main" val="28500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6600" dirty="0" smtClean="0"/>
              <a:t>Jacqueline VLADIC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81136"/>
            <a:ext cx="9070848" cy="45720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Sophrologue</a:t>
            </a:r>
          </a:p>
          <a:p>
            <a:r>
              <a:rPr lang="fr-FR" sz="3200" b="1" dirty="0" smtClean="0"/>
              <a:t>spécialiste </a:t>
            </a:r>
            <a:r>
              <a:rPr lang="fr-FR" sz="3200" b="1" dirty="0"/>
              <a:t>Rire et Santé </a:t>
            </a:r>
          </a:p>
          <a:p>
            <a:r>
              <a:rPr lang="fr-FR" sz="3200" b="1" dirty="0" smtClean="0"/>
              <a:t>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38643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Savon_16x9</Template>
  <TotalTime>75</TotalTime>
  <Words>111</Words>
  <Application>Microsoft Office PowerPoint</Application>
  <PresentationFormat>Personnalisé</PresentationFormat>
  <Paragraphs>49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Savon</vt:lpstr>
      <vt:lpstr>BRIGITTE BONANDRINI</vt:lpstr>
      <vt:lpstr>Marion kinne</vt:lpstr>
      <vt:lpstr>Isabelle marcy</vt:lpstr>
      <vt:lpstr>Sabine zaoui</vt:lpstr>
      <vt:lpstr>Claude CANIVEZ</vt:lpstr>
      <vt:lpstr>Zohra JOUINI</vt:lpstr>
      <vt:lpstr>Emilia garmigny</vt:lpstr>
      <vt:lpstr>Nathalie casale</vt:lpstr>
      <vt:lpstr>Jacqueline VLADIC</vt:lpstr>
      <vt:lpstr>Marie-christine couthenx </vt:lpstr>
      <vt:lpstr>Sophie Cochet </vt:lpstr>
      <vt:lpstr>Sophie LESPINASSE</vt:lpstr>
      <vt:lpstr>Margaux HONORÉ </vt:lpstr>
      <vt:lpstr>Nicolas FERNANDEZ </vt:lpstr>
      <vt:lpstr>Souad AMROUS </vt:lpstr>
      <vt:lpstr>Céline rocheteau</vt:lpstr>
      <vt:lpstr>Evelyne revellat</vt:lpstr>
      <vt:lpstr>Ludwing freyther</vt:lpstr>
      <vt:lpstr>Isabelle SEBAGH </vt:lpstr>
      <vt:lpstr>Sabine bataille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Dell</cp:lastModifiedBy>
  <cp:revision>10</cp:revision>
  <dcterms:created xsi:type="dcterms:W3CDTF">2015-11-26T10:26:14Z</dcterms:created>
  <dcterms:modified xsi:type="dcterms:W3CDTF">2016-01-30T21:16:55Z</dcterms:modified>
</cp:coreProperties>
</file>