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66" r:id="rId2"/>
    <p:sldId id="261" r:id="rId3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100" d="100"/>
          <a:sy n="100" d="100"/>
        </p:scale>
        <p:origin x="-1464" y="-96"/>
      </p:cViewPr>
      <p:guideLst>
        <p:guide orient="horz"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11/01/2016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11/01/2016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11/01/2016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11/01/2016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11/01/2016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11/01/2016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ropbox\Sophrokhépri\PHOTOS du Centre\Photo Bioitiful Design\Biotiful Design--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7" t="-537" r="9508" b="537"/>
          <a:stretch/>
        </p:blipFill>
        <p:spPr bwMode="auto">
          <a:xfrm flipH="1">
            <a:off x="-1" y="248071"/>
            <a:ext cx="5364163" cy="61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724927" y="1735781"/>
            <a:ext cx="1645833" cy="4628583"/>
          </a:xfrm>
          <a:prstGeom prst="rect">
            <a:avLst/>
          </a:prstGeom>
          <a:solidFill>
            <a:srgbClr val="EEEC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6369839"/>
            <a:ext cx="5364163" cy="653365"/>
          </a:xfrm>
          <a:prstGeom prst="rect">
            <a:avLst/>
          </a:prstGeom>
          <a:solidFill>
            <a:srgbClr val="0085B0"/>
          </a:solidFill>
          <a:ln>
            <a:solidFill>
              <a:srgbClr val="00B0F0"/>
            </a:solidFill>
          </a:ln>
        </p:spPr>
        <p:txBody>
          <a:bodyPr lIns="80046" tIns="40023" rIns="80046" bIns="40023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00" b="1" dirty="0" err="1" smtClean="0">
                <a:solidFill>
                  <a:schemeClr val="bg1"/>
                </a:solidFill>
              </a:rPr>
              <a:t>SophroKhepri</a:t>
            </a:r>
            <a:r>
              <a:rPr lang="fr-FR" sz="1100" b="1" dirty="0" smtClean="0">
                <a:solidFill>
                  <a:schemeClr val="bg1"/>
                </a:solidFill>
              </a:rPr>
              <a:t> vous propose, en </a:t>
            </a:r>
            <a:r>
              <a:rPr lang="fr-FR" sz="1100" b="1" dirty="0">
                <a:solidFill>
                  <a:schemeClr val="bg1"/>
                </a:solidFill>
              </a:rPr>
              <a:t>un seul </a:t>
            </a:r>
            <a:r>
              <a:rPr lang="fr-FR" sz="1100" b="1" dirty="0" smtClean="0">
                <a:solidFill>
                  <a:schemeClr val="bg1"/>
                </a:solidFill>
              </a:rPr>
              <a:t>lieu,</a:t>
            </a:r>
          </a:p>
          <a:p>
            <a:pPr marL="0" indent="0" algn="ctr">
              <a:buNone/>
            </a:pPr>
            <a:r>
              <a:rPr lang="fr-FR" sz="1100" b="1" dirty="0" smtClean="0">
                <a:solidFill>
                  <a:schemeClr val="bg1"/>
                </a:solidFill>
              </a:rPr>
              <a:t>un </a:t>
            </a:r>
            <a:r>
              <a:rPr lang="fr-FR" sz="1100" b="1" dirty="0">
                <a:solidFill>
                  <a:schemeClr val="bg1"/>
                </a:solidFill>
              </a:rPr>
              <a:t>ensemble de </a:t>
            </a:r>
            <a:r>
              <a:rPr lang="fr-FR" sz="1100" b="1" dirty="0" smtClean="0">
                <a:solidFill>
                  <a:schemeClr val="bg1"/>
                </a:solidFill>
              </a:rPr>
              <a:t>pratiques complémentaires efficaces pour vous aider</a:t>
            </a:r>
          </a:p>
          <a:p>
            <a:pPr marL="0" indent="0" algn="ctr">
              <a:buNone/>
            </a:pPr>
            <a:r>
              <a:rPr lang="fr-FR" sz="1100" b="1" dirty="0" smtClean="0">
                <a:solidFill>
                  <a:schemeClr val="bg1"/>
                </a:solidFill>
              </a:rPr>
              <a:t>à gagner en autonomie dans la gestion de votre santé et de votre qualité de vie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7543" y="7023204"/>
            <a:ext cx="4842810" cy="357827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900" dirty="0" smtClean="0"/>
              <a:t>188 </a:t>
            </a:r>
            <a:r>
              <a:rPr lang="fr-FR" sz="900" dirty="0"/>
              <a:t>Grande Rue Charles de </a:t>
            </a:r>
            <a:r>
              <a:rPr lang="fr-FR" sz="900" dirty="0" smtClean="0"/>
              <a:t>Gaulle -  </a:t>
            </a:r>
            <a:r>
              <a:rPr lang="fr-FR" sz="900" dirty="0"/>
              <a:t>94130 </a:t>
            </a:r>
            <a:r>
              <a:rPr lang="fr-FR" sz="900" dirty="0" smtClean="0"/>
              <a:t>Nogent-sur-Marne.</a:t>
            </a:r>
            <a:r>
              <a:rPr lang="fr-FR" sz="900" b="1" dirty="0" smtClean="0"/>
              <a:t>(face G</a:t>
            </a:r>
            <a:r>
              <a:rPr lang="fr-FR" sz="900" dirty="0" smtClean="0"/>
              <a:t>are </a:t>
            </a:r>
            <a:r>
              <a:rPr lang="fr-FR" sz="900" dirty="0"/>
              <a:t>RER E Nogent le </a:t>
            </a:r>
            <a:r>
              <a:rPr lang="fr-FR" sz="900" dirty="0" smtClean="0"/>
              <a:t>Perreux)</a:t>
            </a:r>
            <a:endParaRPr lang="fr-FR" sz="900" b="1" dirty="0"/>
          </a:p>
          <a:p>
            <a:pPr algn="ctr"/>
            <a:r>
              <a:rPr lang="fr-FR" sz="900" b="1" dirty="0" smtClean="0"/>
              <a:t>09 </a:t>
            </a:r>
            <a:r>
              <a:rPr lang="fr-FR" sz="900" b="1" dirty="0"/>
              <a:t>73 67 35 45 - </a:t>
            </a:r>
            <a:r>
              <a:rPr lang="fr-FR" sz="900" b="1" u="sng" dirty="0">
                <a:solidFill>
                  <a:srgbClr val="0085B0"/>
                </a:solidFill>
              </a:rPr>
              <a:t>contact@sophrokhepri.fr </a:t>
            </a:r>
            <a:endParaRPr lang="fr-FR" sz="9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1231776"/>
            <a:ext cx="5354799" cy="509479"/>
          </a:xfrm>
          <a:prstGeom prst="rect">
            <a:avLst/>
          </a:prstGeom>
          <a:solidFill>
            <a:schemeClr val="bg1"/>
          </a:solidFill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 smtClean="0">
                <a:solidFill>
                  <a:srgbClr val="0085B0"/>
                </a:solidFill>
              </a:rPr>
              <a:t>Centre </a:t>
            </a:r>
            <a:r>
              <a:rPr lang="fr-FR" sz="1600" b="1" dirty="0">
                <a:solidFill>
                  <a:srgbClr val="0085B0"/>
                </a:solidFill>
              </a:rPr>
              <a:t>Santé et </a:t>
            </a:r>
            <a:r>
              <a:rPr lang="fr-FR" sz="1600" b="1" dirty="0" smtClean="0">
                <a:solidFill>
                  <a:srgbClr val="0085B0"/>
                </a:solidFill>
              </a:rPr>
              <a:t>Mieux-</a:t>
            </a:r>
            <a:r>
              <a:rPr lang="en-US" sz="1600" b="1" dirty="0">
                <a:solidFill>
                  <a:srgbClr val="0085B0"/>
                </a:solidFill>
              </a:rPr>
              <a:t>ê</a:t>
            </a:r>
            <a:r>
              <a:rPr lang="fr-FR" sz="1600" b="1" dirty="0" err="1" smtClean="0">
                <a:solidFill>
                  <a:srgbClr val="0085B0"/>
                </a:solidFill>
              </a:rPr>
              <a:t>tre</a:t>
            </a:r>
            <a:r>
              <a:rPr lang="fr-FR" sz="1600" b="1" dirty="0">
                <a:solidFill>
                  <a:srgbClr val="0085B0"/>
                </a:solidFill>
              </a:rPr>
              <a:t/>
            </a:r>
            <a:br>
              <a:rPr lang="fr-FR" sz="1600" b="1" dirty="0">
                <a:solidFill>
                  <a:srgbClr val="0085B0"/>
                </a:solidFill>
              </a:rPr>
            </a:br>
            <a:r>
              <a:rPr lang="fr-FR" sz="1400" b="1" dirty="0" smtClean="0">
                <a:solidFill>
                  <a:srgbClr val="0085B0"/>
                </a:solidFill>
              </a:rPr>
              <a:t>Soutien psychologique - Thérapies complémentaires</a:t>
            </a:r>
            <a:endParaRPr lang="fr-FR" sz="1400" b="1" dirty="0">
              <a:solidFill>
                <a:srgbClr val="0085B0"/>
              </a:solidFill>
            </a:endParaRPr>
          </a:p>
        </p:txBody>
      </p:sp>
      <p:pic>
        <p:nvPicPr>
          <p:cNvPr id="25" name="Image 24" descr="logoSophroKhepriV5Hde-calquesfdbl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84" y="79167"/>
            <a:ext cx="2880321" cy="103716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718330" y="4605039"/>
            <a:ext cx="1645833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Sommeil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Souffrance au travail</a:t>
            </a:r>
          </a:p>
          <a:p>
            <a:pPr algn="ctr"/>
            <a:r>
              <a:rPr lang="fr-FR" sz="1100" dirty="0" err="1">
                <a:solidFill>
                  <a:schemeClr val="bg2">
                    <a:lumMod val="10000"/>
                  </a:schemeClr>
                </a:solidFill>
              </a:rPr>
              <a:t>Burn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 out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Harcèlement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718331" y="5763775"/>
            <a:ext cx="1645832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Troubles Envahissant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du </a:t>
            </a: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Développement 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et des apprentissages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718330" y="4013651"/>
            <a:ext cx="1645833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Précocité Intellectuelle</a:t>
            </a:r>
          </a:p>
          <a:p>
            <a:pPr algn="ctr"/>
            <a:r>
              <a:rPr lang="fr-FR" sz="1100" dirty="0" err="1">
                <a:solidFill>
                  <a:schemeClr val="bg2">
                    <a:lumMod val="10000"/>
                  </a:schemeClr>
                </a:solidFill>
              </a:rPr>
              <a:t>Surdouance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TDA-H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718332" y="5373419"/>
            <a:ext cx="1645832" cy="38569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lIns="80046" tIns="40023" rIns="80046" bIns="40023" numCol="1">
            <a:no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58324">
              <a:buNone/>
            </a:pPr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Surcharge </a:t>
            </a:r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pondérale Troubles alimentaires</a:t>
            </a:r>
            <a:endParaRPr lang="fr-FR" sz="1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724927" y="1733401"/>
            <a:ext cx="1639236" cy="43088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Addictions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Phobies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724927" y="2168708"/>
            <a:ext cx="1639236" cy="6001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Dépression</a:t>
            </a:r>
          </a:p>
          <a:p>
            <a:pPr algn="ctr"/>
            <a:r>
              <a:rPr lang="fr-FR" sz="1100" dirty="0" smtClean="0">
                <a:solidFill>
                  <a:schemeClr val="bg2">
                    <a:lumMod val="10000"/>
                  </a:schemeClr>
                </a:solidFill>
              </a:rPr>
              <a:t>Réparation post-traumatique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18330" y="2781131"/>
            <a:ext cx="1645833" cy="7694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Douleurs chroniques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Pathologies invalidantes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Oncologie</a:t>
            </a:r>
          </a:p>
          <a:p>
            <a:pPr algn="ctr"/>
            <a:r>
              <a:rPr lang="fr-FR" sz="1100" dirty="0">
                <a:solidFill>
                  <a:schemeClr val="bg2">
                    <a:lumMod val="10000"/>
                  </a:schemeClr>
                </a:solidFill>
              </a:rPr>
              <a:t>Acouphènes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718331" y="3561586"/>
            <a:ext cx="1645833" cy="4616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Maternité</a:t>
            </a:r>
          </a:p>
          <a:p>
            <a:pPr algn="ctr"/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Parentalité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0" y="1754882"/>
            <a:ext cx="1626344" cy="642387"/>
          </a:xfrm>
          <a:prstGeom prst="rect">
            <a:avLst/>
          </a:prstGeom>
          <a:solidFill>
            <a:srgbClr val="EEECE1">
              <a:alpha val="50196"/>
            </a:srgbClr>
          </a:solidFill>
          <a:ln>
            <a:noFill/>
          </a:ln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b="1" dirty="0" smtClean="0"/>
              <a:t>Agenda des </a:t>
            </a:r>
          </a:p>
          <a:p>
            <a:r>
              <a:rPr lang="fr-FR" sz="1200" b="1" dirty="0" smtClean="0"/>
              <a:t>Portes Ouvertes 2016</a:t>
            </a:r>
            <a:endParaRPr lang="fr-FR" sz="1200" b="1" dirty="0"/>
          </a:p>
          <a:p>
            <a:r>
              <a:rPr lang="fr-FR" sz="1200" b="1" dirty="0" smtClean="0"/>
              <a:t>www.sophrokhepri.fr</a:t>
            </a:r>
            <a:endParaRPr lang="fr-FR" sz="1200" b="1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2747203" y="187697"/>
            <a:ext cx="2599174" cy="928638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txBody>
          <a:bodyPr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b="1" dirty="0" smtClean="0">
                <a:solidFill>
                  <a:schemeClr val="bg1"/>
                </a:solidFill>
              </a:rPr>
              <a:t>Journée Portes Ouvertes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Dimanche </a:t>
            </a:r>
            <a:r>
              <a:rPr lang="fr-FR" sz="1600" b="1" dirty="0" smtClean="0">
                <a:solidFill>
                  <a:schemeClr val="bg1"/>
                </a:solidFill>
              </a:rPr>
              <a:t>31 janvier</a:t>
            </a:r>
          </a:p>
          <a:p>
            <a:r>
              <a:rPr lang="fr-FR" sz="1600" b="1" dirty="0" smtClean="0">
                <a:solidFill>
                  <a:schemeClr val="bg1"/>
                </a:solidFill>
              </a:rPr>
              <a:t>de 13 H 30 à 19 H</a:t>
            </a:r>
            <a:endParaRPr lang="fr-F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0" y="150591"/>
            <a:ext cx="2203417" cy="7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305653" y="756295"/>
            <a:ext cx="2689157" cy="684076"/>
          </a:xfrm>
          <a:prstGeom prst="rect">
            <a:avLst/>
          </a:prstGeom>
        </p:spPr>
        <p:txBody>
          <a:bodyPr lIns="45775" tIns="22887" rIns="45775" bIns="22887"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1600" b="1" dirty="0" smtClean="0">
                <a:solidFill>
                  <a:srgbClr val="0085B0"/>
                </a:solidFill>
              </a:rPr>
              <a:t>Centre </a:t>
            </a:r>
            <a:r>
              <a:rPr lang="fr-FR" sz="1600" b="1" dirty="0">
                <a:solidFill>
                  <a:srgbClr val="0085B0"/>
                </a:solidFill>
              </a:rPr>
              <a:t>Santé et </a:t>
            </a:r>
            <a:r>
              <a:rPr lang="fr-FR" sz="1600" b="1" dirty="0" smtClean="0">
                <a:solidFill>
                  <a:srgbClr val="0085B0"/>
                </a:solidFill>
              </a:rPr>
              <a:t>Mieux-</a:t>
            </a:r>
            <a:r>
              <a:rPr lang="en-US" sz="1600" b="1" dirty="0">
                <a:solidFill>
                  <a:srgbClr val="0085B0"/>
                </a:solidFill>
              </a:rPr>
              <a:t>ê</a:t>
            </a:r>
            <a:r>
              <a:rPr lang="fr-FR" sz="1600" b="1" dirty="0" err="1" smtClean="0">
                <a:solidFill>
                  <a:srgbClr val="0085B0"/>
                </a:solidFill>
              </a:rPr>
              <a:t>tre</a:t>
            </a:r>
            <a:r>
              <a:rPr lang="fr-FR" sz="1600" b="1" dirty="0">
                <a:solidFill>
                  <a:srgbClr val="0085B0"/>
                </a:solidFill>
              </a:rPr>
              <a:t/>
            </a:r>
            <a:br>
              <a:rPr lang="fr-FR" sz="1600" b="1" dirty="0">
                <a:solidFill>
                  <a:srgbClr val="0085B0"/>
                </a:solidFill>
              </a:rPr>
            </a:br>
            <a:r>
              <a:rPr lang="fr-FR" sz="1400" b="1" dirty="0" smtClean="0">
                <a:solidFill>
                  <a:srgbClr val="0085B0"/>
                </a:solidFill>
              </a:rPr>
              <a:t>Soutien psychologique</a:t>
            </a:r>
          </a:p>
          <a:p>
            <a:pPr algn="r"/>
            <a:r>
              <a:rPr lang="fr-FR" sz="1400" b="1" dirty="0" smtClean="0">
                <a:solidFill>
                  <a:srgbClr val="0085B0"/>
                </a:solidFill>
              </a:rPr>
              <a:t>Thérapies complémentaires</a:t>
            </a:r>
            <a:endParaRPr lang="fr-FR" sz="1400" b="1" dirty="0">
              <a:solidFill>
                <a:srgbClr val="0085B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178" y="6912979"/>
            <a:ext cx="4660632" cy="450064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900" b="1" dirty="0"/>
              <a:t>09 73 67 35 45 - </a:t>
            </a:r>
            <a:r>
              <a:rPr lang="fr-FR" sz="900" b="1" u="sng" dirty="0">
                <a:solidFill>
                  <a:srgbClr val="0085B0"/>
                </a:solidFill>
              </a:rPr>
              <a:t>contact@sophrokhepri.fr </a:t>
            </a:r>
            <a:r>
              <a:rPr lang="fr-FR" sz="900" b="1" dirty="0"/>
              <a:t> - </a:t>
            </a:r>
            <a:r>
              <a:rPr lang="fr-FR" sz="900" dirty="0"/>
              <a:t>En face de la gare de Nogent le Perreux</a:t>
            </a:r>
            <a:endParaRPr lang="fr-FR" sz="900" b="1" dirty="0"/>
          </a:p>
          <a:p>
            <a:pPr algn="ctr"/>
            <a:r>
              <a:rPr lang="fr-FR" sz="900" dirty="0" err="1" smtClean="0"/>
              <a:t>SophroKhepri</a:t>
            </a:r>
            <a:r>
              <a:rPr lang="fr-FR" sz="900" dirty="0"/>
              <a:t> </a:t>
            </a:r>
            <a:r>
              <a:rPr lang="fr-FR" sz="900" dirty="0" smtClean="0"/>
              <a:t>- Cabinet partagé - 188 </a:t>
            </a:r>
            <a:r>
              <a:rPr lang="fr-FR" sz="900" dirty="0"/>
              <a:t>Grande Rue Charles de Gaulle 94130 Nogent-sur-Marne</a:t>
            </a:r>
          </a:p>
          <a:p>
            <a:pPr algn="r"/>
            <a:r>
              <a:rPr lang="fr-FR" sz="600" dirty="0"/>
              <a:t>Ne pas jeter sur la voie Publique.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5589" y="1404367"/>
            <a:ext cx="251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Que propose </a:t>
            </a:r>
            <a:r>
              <a:rPr lang="fr-FR" b="1" dirty="0" smtClean="0"/>
              <a:t>un Centre spécialisé </a:t>
            </a:r>
          </a:p>
          <a:p>
            <a:r>
              <a:rPr lang="fr-FR" b="1" dirty="0" smtClean="0"/>
              <a:t>dans </a:t>
            </a:r>
            <a:r>
              <a:rPr lang="fr-FR" b="1" dirty="0"/>
              <a:t>le mieux-être et la santé </a:t>
            </a:r>
            <a:r>
              <a:rPr lang="fr-FR" b="1" dirty="0" smtClean="0"/>
              <a:t>?</a:t>
            </a:r>
            <a:endParaRPr lang="fr-FR" dirty="0"/>
          </a:p>
        </p:txBody>
      </p:sp>
      <p:pic>
        <p:nvPicPr>
          <p:cNvPr id="2051" name="Picture 3" descr="C:\Users\Dell\Dropbox\Sophrokhépri\Marketing et Communication\PRESSE\Envoi charte graphique\Biotiful Design-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82" y="2034085"/>
            <a:ext cx="2187771" cy="145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80247" y="1976363"/>
            <a:ext cx="2545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/>
              <a:t>SophroKhepri</a:t>
            </a:r>
            <a:r>
              <a:rPr lang="fr-FR" dirty="0" smtClean="0"/>
              <a:t> vous propose des parcours d’accompagnement ciblés</a:t>
            </a:r>
            <a:r>
              <a:rPr lang="fr-FR" dirty="0"/>
              <a:t> </a:t>
            </a:r>
            <a:r>
              <a:rPr lang="fr-FR" dirty="0" smtClean="0"/>
              <a:t>que vous soyez en </a:t>
            </a:r>
            <a:r>
              <a:rPr lang="fr-FR" dirty="0"/>
              <a:t>souffrance dans </a:t>
            </a:r>
            <a:r>
              <a:rPr lang="fr-FR" dirty="0" smtClean="0"/>
              <a:t>votre </a:t>
            </a:r>
            <a:r>
              <a:rPr lang="fr-FR" dirty="0"/>
              <a:t>milieu familial ou professionnel,</a:t>
            </a:r>
            <a:r>
              <a:rPr lang="fr-FR" b="1" dirty="0"/>
              <a:t> </a:t>
            </a:r>
            <a:r>
              <a:rPr lang="fr-FR" dirty="0" smtClean="0"/>
              <a:t>que vous recherchiez un </a:t>
            </a:r>
            <a:r>
              <a:rPr lang="fr-FR" dirty="0"/>
              <a:t>soulagement </a:t>
            </a:r>
            <a:r>
              <a:rPr lang="fr-FR" dirty="0" smtClean="0"/>
              <a:t>d’ordre physique </a:t>
            </a:r>
            <a:r>
              <a:rPr lang="fr-FR" dirty="0"/>
              <a:t>et/ou psychique, ou </a:t>
            </a:r>
            <a:r>
              <a:rPr lang="fr-FR" dirty="0" smtClean="0"/>
              <a:t>que vous soyez dans une </a:t>
            </a:r>
            <a:r>
              <a:rPr lang="fr-FR" dirty="0"/>
              <a:t>démarche </a:t>
            </a:r>
            <a:r>
              <a:rPr lang="fr-FR" dirty="0" smtClean="0"/>
              <a:t>d’épanouissement personnel et d’équilibre.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13676" y="5469914"/>
            <a:ext cx="4691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Réflexologie, EFT, ostéopathie, chiropraxie, hypnose, psychothérapies, naturopathie, sophrologie, tests d’évaluation psychologiques, </a:t>
            </a:r>
            <a:r>
              <a:rPr lang="fr-FR" dirty="0" err="1" smtClean="0"/>
              <a:t>remédia-tion</a:t>
            </a:r>
            <a:r>
              <a:rPr lang="fr-FR" dirty="0" smtClean="0"/>
              <a:t> cognitive… Groupes de paroles, séances collectives de sophrologie ou de méditation… Initiation à l’aromathérapie, à la phytothérapie…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2579" y="6343302"/>
            <a:ext cx="467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/>
              <a:t>Les accompagnements que nous proposons ne peuvent en aucun cas se substituer à une prise en charge médicale. Aucun professionnel du centre ne vous encouragera à abandonner un traitement en cours. En cas d’hésitation, n’hésitez pas à en parler à votre médecin traitant.</a:t>
            </a:r>
          </a:p>
        </p:txBody>
      </p:sp>
      <p:pic>
        <p:nvPicPr>
          <p:cNvPr id="2052" name="Picture 4" descr="C:\Users\Dell\Dropbox\Sophrokhépri\Marketing et Communication\PRESSE\Envoi charte graphique\Biotiful Design-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4" y="3762048"/>
            <a:ext cx="2296633" cy="158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932471" y="3910780"/>
            <a:ext cx="2197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Vous bénéficierez</a:t>
            </a:r>
          </a:p>
          <a:p>
            <a:pPr algn="ctr"/>
            <a:r>
              <a:rPr lang="fr-FR" dirty="0" smtClean="0"/>
              <a:t>des compétences</a:t>
            </a:r>
          </a:p>
          <a:p>
            <a:pPr algn="ctr"/>
            <a:r>
              <a:rPr lang="fr-FR" dirty="0" smtClean="0"/>
              <a:t>de professionnels regroupés</a:t>
            </a:r>
          </a:p>
          <a:p>
            <a:pPr algn="ctr"/>
            <a:r>
              <a:rPr lang="fr-FR" dirty="0" smtClean="0"/>
              <a:t>en </a:t>
            </a:r>
            <a:r>
              <a:rPr lang="fr-FR" dirty="0"/>
              <a:t>unités </a:t>
            </a:r>
            <a:r>
              <a:rPr lang="fr-FR" dirty="0" smtClean="0"/>
              <a:t>spécialisées</a:t>
            </a:r>
          </a:p>
          <a:p>
            <a:pPr algn="ctr"/>
            <a:r>
              <a:rPr lang="fr-FR" dirty="0" smtClean="0"/>
              <a:t>pour répondre précisément</a:t>
            </a:r>
          </a:p>
          <a:p>
            <a:pPr algn="ctr"/>
            <a:r>
              <a:rPr lang="fr-FR" dirty="0" smtClean="0"/>
              <a:t>à vos besoins.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82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10012</TotalTime>
  <Words>319</Words>
  <Application>Microsoft Office PowerPoint</Application>
  <PresentationFormat>Personnalisé</PresentationFormat>
  <Paragraphs>49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139</cp:revision>
  <cp:lastPrinted>2016-01-11T11:50:12Z</cp:lastPrinted>
  <dcterms:created xsi:type="dcterms:W3CDTF">2015-06-22T10:33:01Z</dcterms:created>
  <dcterms:modified xsi:type="dcterms:W3CDTF">2016-01-11T11:53:59Z</dcterms:modified>
</cp:coreProperties>
</file>