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6D1330"/>
    <a:srgbClr val="00000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1548" y="720"/>
      </p:cViewPr>
      <p:guideLst>
        <p:guide orient="horz" pos="1134"/>
        <p:guide orient="horz" pos="2382"/>
        <p:guide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10/03/2017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10/03/2017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54488" y="850900"/>
            <a:ext cx="16303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0432" y="0"/>
            <a:ext cx="5384595" cy="845583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3889" y="88236"/>
            <a:ext cx="4248472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Cocooning Day </a:t>
            </a:r>
          </a:p>
          <a:p>
            <a:r>
              <a:rPr lang="fr-FR" sz="1600" b="1" dirty="0" smtClean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Dimanche 26 mars 2017 </a:t>
            </a:r>
          </a:p>
          <a:p>
            <a:pPr algn="r"/>
            <a:r>
              <a:rPr lang="fr-FR" b="1" dirty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p</a:t>
            </a:r>
            <a:r>
              <a:rPr lang="fr-FR" b="1" dirty="0" smtClean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ar  </a:t>
            </a:r>
            <a:r>
              <a:rPr lang="fr-FR" b="1" dirty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Alchimie Divine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2342968" y="739789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0" y="6804967"/>
            <a:ext cx="5364163" cy="756296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0" y="6876975"/>
            <a:ext cx="5343731" cy="588659"/>
          </a:xfrm>
          <a:prstGeom prst="rect">
            <a:avLst/>
          </a:prstGeom>
          <a:solidFill>
            <a:srgbClr val="0070C0"/>
          </a:solidFill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Pour </a:t>
            </a:r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plus d’informations 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: 07 55 79 22 34 </a:t>
            </a:r>
            <a:endParaRPr lang="fr-FR" sz="1100" b="1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https://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www.weezevent.com/cocooning-day-5eme-edition</a:t>
            </a:r>
            <a:endParaRPr lang="fr-FR" sz="1100" b="1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u="sng" dirty="0" smtClean="0">
                <a:solidFill>
                  <a:schemeClr val="bg1"/>
                </a:solidFill>
                <a:latin typeface="Trebuchet MS"/>
                <a:cs typeface="Trebuchet MS"/>
              </a:rPr>
              <a:t>Facebook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: Alchimie 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Divine</a:t>
            </a:r>
            <a:endParaRPr lang="fr-FR" sz="11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105" y="1641611"/>
            <a:ext cx="2160239" cy="144016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8105" y="3679370"/>
            <a:ext cx="2088232" cy="139740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51308" y="2297038"/>
            <a:ext cx="252028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cs typeface="Arial" panose="020B0604020202020204" pitchFamily="34" charset="0"/>
              </a:rPr>
              <a:t>Une journée entièrement dédiée au bien-être.</a:t>
            </a:r>
            <a:r>
              <a:rPr lang="fr-FR" dirty="0">
                <a:cs typeface="Trebuchet MS"/>
              </a:rPr>
              <a:t> </a:t>
            </a:r>
          </a:p>
          <a:p>
            <a:r>
              <a:rPr lang="fr-FR" b="1" dirty="0">
                <a:cs typeface="Arial" panose="020B0604020202020204" pitchFamily="34" charset="0"/>
              </a:rPr>
              <a:t>Au </a:t>
            </a:r>
            <a:r>
              <a:rPr lang="fr-FR" b="1" dirty="0" smtClean="0">
                <a:cs typeface="Arial" panose="020B0604020202020204" pitchFamily="34" charset="0"/>
              </a:rPr>
              <a:t>programme</a:t>
            </a:r>
            <a:r>
              <a:rPr lang="fr-FR" dirty="0" smtClean="0">
                <a:cs typeface="Arial" panose="020B0604020202020204" pitchFamily="34" charset="0"/>
              </a:rPr>
              <a:t>: </a:t>
            </a:r>
          </a:p>
          <a:p>
            <a:r>
              <a:rPr lang="fr-FR" dirty="0" smtClean="0">
                <a:cs typeface="Arial" panose="020B0604020202020204" pitchFamily="34" charset="0"/>
              </a:rPr>
              <a:t>Massage ayurvédique, sophrologie, </a:t>
            </a:r>
            <a:r>
              <a:rPr lang="fr-FR" dirty="0">
                <a:cs typeface="Arial" panose="020B0604020202020204" pitchFamily="34" charset="0"/>
              </a:rPr>
              <a:t>réflexologie plantaire </a:t>
            </a:r>
            <a:r>
              <a:rPr lang="fr-FR" dirty="0" smtClean="0">
                <a:cs typeface="Arial" panose="020B0604020202020204" pitchFamily="34" charset="0"/>
              </a:rPr>
              <a:t>, yoga </a:t>
            </a:r>
            <a:r>
              <a:rPr lang="fr-FR" dirty="0">
                <a:cs typeface="Arial" panose="020B0604020202020204" pitchFamily="34" charset="0"/>
              </a:rPr>
              <a:t>du rire, </a:t>
            </a:r>
            <a:r>
              <a:rPr lang="fr-FR" dirty="0" smtClean="0">
                <a:cs typeface="Arial" panose="020B0604020202020204" pitchFamily="34" charset="0"/>
              </a:rPr>
              <a:t>Reiki, Bilan énergétique, Shiatsu, Aromathérapie, </a:t>
            </a:r>
            <a:r>
              <a:rPr lang="fr-FR" dirty="0">
                <a:cs typeface="Arial" panose="020B0604020202020204" pitchFamily="34" charset="0"/>
              </a:rPr>
              <a:t>Kinésiologie </a:t>
            </a:r>
            <a:r>
              <a:rPr lang="fr-FR" dirty="0" smtClean="0">
                <a:cs typeface="Arial" panose="020B0604020202020204" pitchFamily="34" charset="0"/>
              </a:rPr>
              <a:t>, </a:t>
            </a:r>
            <a:r>
              <a:rPr lang="fr-FR" dirty="0" err="1" smtClean="0">
                <a:cs typeface="Arial" panose="020B0604020202020204" pitchFamily="34" charset="0"/>
              </a:rPr>
              <a:t>Astro</a:t>
            </a:r>
            <a:r>
              <a:rPr lang="fr-FR" dirty="0" smtClean="0">
                <a:cs typeface="Arial" panose="020B0604020202020204" pitchFamily="34" charset="0"/>
              </a:rPr>
              <a:t> et connaissance de soi, méditation pleine conscience.</a:t>
            </a:r>
            <a:endParaRPr lang="fr-FR" b="1" dirty="0" smtClean="0">
              <a:solidFill>
                <a:schemeClr val="accent4">
                  <a:lumMod val="50000"/>
                </a:schemeClr>
              </a:solidFill>
              <a:cs typeface="Lobster Two"/>
            </a:endParaRPr>
          </a:p>
          <a:p>
            <a:pPr algn="ctr"/>
            <a:endParaRPr lang="fr-FR" b="1" dirty="0" smtClean="0">
              <a:solidFill>
                <a:schemeClr val="accent4">
                  <a:lumMod val="50000"/>
                </a:schemeClr>
              </a:solidFill>
              <a:latin typeface="Lobster Two"/>
              <a:cs typeface="Lobster Two"/>
            </a:endParaRPr>
          </a:p>
          <a:p>
            <a:pPr algn="ctr"/>
            <a:r>
              <a:rPr lang="fr-FR" b="1" dirty="0" smtClean="0">
                <a:solidFill>
                  <a:srgbClr val="0070C0"/>
                </a:solidFill>
                <a:latin typeface="Lobster Two"/>
                <a:cs typeface="Lobster Two"/>
              </a:rPr>
              <a:t>Entrez</a:t>
            </a:r>
            <a:r>
              <a:rPr lang="fr-FR" b="1" dirty="0">
                <a:solidFill>
                  <a:srgbClr val="0070C0"/>
                </a:solidFill>
                <a:latin typeface="Lobster Two"/>
                <a:cs typeface="Lobster Two"/>
              </a:rPr>
              <a:t>, puis laissez-vous chouchouter </a:t>
            </a:r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!</a:t>
            </a:r>
          </a:p>
          <a:p>
            <a:pPr algn="ctr"/>
            <a:r>
              <a:rPr lang="fr-FR" b="1" dirty="0" smtClean="0">
                <a:solidFill>
                  <a:srgbClr val="0070C0"/>
                </a:solidFill>
                <a:latin typeface="Lobster Two"/>
                <a:cs typeface="Lobster Two"/>
              </a:rPr>
              <a:t>Ou offrez cette journée</a:t>
            </a:r>
            <a:endParaRPr lang="fr-FR" b="1" dirty="0">
              <a:solidFill>
                <a:srgbClr val="0070C0"/>
              </a:solidFill>
              <a:latin typeface="Lobster Two"/>
              <a:cs typeface="Lobster Two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20432" y="5817855"/>
            <a:ext cx="5364163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solidFill>
                  <a:srgbClr val="0070C0"/>
                </a:solidFill>
                <a:latin typeface="Trebuchet MS"/>
                <a:cs typeface="Trebuchet MS"/>
              </a:rPr>
              <a:t>Places </a:t>
            </a:r>
            <a:r>
              <a:rPr lang="fr-FR" sz="1050" dirty="0">
                <a:solidFill>
                  <a:srgbClr val="0070C0"/>
                </a:solidFill>
                <a:latin typeface="Trebuchet MS"/>
                <a:cs typeface="Trebuchet MS"/>
              </a:rPr>
              <a:t>limitées – Réservation obligatoire</a:t>
            </a:r>
          </a:p>
          <a:p>
            <a:pPr algn="ctr"/>
            <a:r>
              <a:rPr lang="fr-FR" sz="1050" dirty="0">
                <a:solidFill>
                  <a:srgbClr val="0070C0"/>
                </a:solidFill>
                <a:latin typeface="Trebuchet MS" panose="020B0603020202020204" pitchFamily="34" charset="0"/>
                <a:cs typeface="Lobster Two"/>
              </a:rPr>
              <a:t>Tarif : 30 € donnant l’accès à 2 ateliers individuels + 1 collectif</a:t>
            </a:r>
            <a:endParaRPr lang="fr-FR" sz="1050" dirty="0" smtClean="0">
              <a:solidFill>
                <a:srgbClr val="0070C0"/>
              </a:solidFill>
              <a:latin typeface="Trebuchet MS"/>
              <a:cs typeface="Trebuchet MS"/>
            </a:endParaRPr>
          </a:p>
          <a:p>
            <a:pPr algn="ctr"/>
            <a:endParaRPr lang="fr-FR" sz="1050" dirty="0" smtClean="0">
              <a:latin typeface="Trebuchet MS"/>
              <a:cs typeface="Trebuchet MS"/>
            </a:endParaRPr>
          </a:p>
          <a:p>
            <a:pPr algn="ctr"/>
            <a:r>
              <a:rPr lang="fr-FR" sz="1050" dirty="0" smtClean="0">
                <a:latin typeface="Trebuchet MS"/>
                <a:cs typeface="Trebuchet MS"/>
              </a:rPr>
              <a:t>188</a:t>
            </a:r>
            <a:r>
              <a:rPr lang="fr-FR" sz="1050" dirty="0">
                <a:latin typeface="Trebuchet MS"/>
                <a:cs typeface="Trebuchet MS"/>
              </a:rPr>
              <a:t>, Grande Rue Charles de Gaulle - 94130 </a:t>
            </a:r>
            <a:r>
              <a:rPr lang="fr-FR" sz="1050" dirty="0" smtClean="0">
                <a:latin typeface="Trebuchet MS"/>
                <a:cs typeface="Trebuchet MS"/>
              </a:rPr>
              <a:t>Nogent-sur-Marne</a:t>
            </a:r>
            <a:endParaRPr lang="fr-FR" sz="1050" dirty="0">
              <a:latin typeface="Trebuchet MS"/>
              <a:cs typeface="Trebuchet MS"/>
            </a:endParaRPr>
          </a:p>
          <a:p>
            <a:pPr algn="ctr"/>
            <a:r>
              <a:rPr lang="fr-FR" sz="1050" i="1" dirty="0">
                <a:latin typeface="Trebuchet MS"/>
                <a:cs typeface="Trebuchet MS"/>
              </a:rPr>
              <a:t>(face gare RER E Nogent-Le Perreux</a:t>
            </a:r>
            <a:r>
              <a:rPr lang="fr-FR" sz="1050" i="1" dirty="0" smtClean="0">
                <a:latin typeface="Trebuchet MS"/>
                <a:cs typeface="Trebuchet MS"/>
              </a:rPr>
              <a:t>)</a:t>
            </a:r>
            <a:r>
              <a:rPr lang="fr-FR" sz="1050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  <a:cs typeface="Lobster Two"/>
              </a:rPr>
              <a:t> </a:t>
            </a:r>
            <a:endParaRPr lang="fr-FR" sz="1050" dirty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Lobster Two"/>
            </a:endParaRPr>
          </a:p>
        </p:txBody>
      </p:sp>
      <p:pic>
        <p:nvPicPr>
          <p:cNvPr id="1026" name="Picture 2" descr="C:\Users\Dell\Dropbox\stagiaires\Huixin\Cocooning Day\logo Alchimie-Divin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61" y="-5237"/>
            <a:ext cx="866002" cy="86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40581" y="1092398"/>
            <a:ext cx="411950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rgbClr val="0070C0"/>
                </a:solidFill>
                <a:latin typeface="Lobster Two"/>
                <a:cs typeface="Lobster Two"/>
              </a:rPr>
              <a:t>Cocooning Day, qu’est-ce que c’est ?</a:t>
            </a:r>
            <a:endParaRPr lang="fr-FR" sz="1400" b="1" dirty="0">
              <a:solidFill>
                <a:srgbClr val="0070C0"/>
              </a:solidFill>
              <a:latin typeface="Trebuchet MS"/>
              <a:cs typeface="Trebuchet M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9687" y="1693157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70C0"/>
                </a:solidFill>
                <a:latin typeface="Lobster Two"/>
                <a:cs typeface="Lobster Two"/>
              </a:rPr>
              <a:t>Dimanche </a:t>
            </a:r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26 mars 2017</a:t>
            </a:r>
            <a:endParaRPr lang="fr-FR" sz="1400" b="1" dirty="0">
              <a:solidFill>
                <a:srgbClr val="0070C0"/>
              </a:solidFill>
              <a:latin typeface="Lobster Two"/>
              <a:cs typeface="Lobster Two"/>
            </a:endParaRPr>
          </a:p>
          <a:p>
            <a:pPr algn="ctr"/>
            <a:r>
              <a:rPr lang="fr-FR" sz="1400" b="1" dirty="0">
                <a:solidFill>
                  <a:srgbClr val="0070C0"/>
                </a:solidFill>
                <a:latin typeface="Lobster Two"/>
                <a:cs typeface="Lobster Two"/>
              </a:rPr>
              <a:t>De 10H à 18H</a:t>
            </a:r>
          </a:p>
        </p:txBody>
      </p:sp>
      <p:pic>
        <p:nvPicPr>
          <p:cNvPr id="4" name="Picture 2" descr="logo kheprisante+accroche 50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41" y="5148783"/>
            <a:ext cx="1634996" cy="541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2898104" y="3088644"/>
            <a:ext cx="20882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85B0"/>
                </a:solidFill>
                <a:latin typeface="Trebuchet MS" panose="020B0603020202020204" pitchFamily="34" charset="0"/>
                <a:cs typeface="Trebuchet MS"/>
              </a:rPr>
              <a:t>Réservez vos ateliers au :</a:t>
            </a:r>
            <a:r>
              <a:rPr lang="fr-FR" sz="1400" b="1" dirty="0">
                <a:solidFill>
                  <a:srgbClr val="0085B0"/>
                </a:solidFill>
                <a:latin typeface="Trebuchet MS" panose="020B0603020202020204" pitchFamily="34" charset="0"/>
                <a:cs typeface="Trebuchet MS"/>
              </a:rPr>
              <a:t> </a:t>
            </a:r>
            <a:endParaRPr lang="fr-FR" sz="1400" b="1" dirty="0" smtClean="0">
              <a:solidFill>
                <a:srgbClr val="0085B0"/>
              </a:solidFill>
              <a:latin typeface="Trebuchet MS" panose="020B0603020202020204" pitchFamily="34" charset="0"/>
              <a:cs typeface="Trebuchet MS"/>
            </a:endParaRPr>
          </a:p>
          <a:p>
            <a:pPr algn="ctr"/>
            <a:r>
              <a:rPr lang="fr-FR" b="1" u="sng" dirty="0" smtClean="0">
                <a:solidFill>
                  <a:srgbClr val="0085B0"/>
                </a:solidFill>
                <a:latin typeface="Trebuchet MS" panose="020B0603020202020204" pitchFamily="34" charset="0"/>
                <a:cs typeface="Trebuchet MS"/>
              </a:rPr>
              <a:t>07 </a:t>
            </a:r>
            <a:r>
              <a:rPr lang="fr-FR" b="1" u="sng" dirty="0">
                <a:solidFill>
                  <a:srgbClr val="0085B0"/>
                </a:solidFill>
                <a:latin typeface="Trebuchet MS" panose="020B0603020202020204" pitchFamily="34" charset="0"/>
                <a:cs typeface="Trebuchet MS"/>
              </a:rPr>
              <a:t>55 79 22 34</a:t>
            </a:r>
          </a:p>
        </p:txBody>
      </p:sp>
      <p:pic>
        <p:nvPicPr>
          <p:cNvPr id="6" name="Picture 2" descr="C:\Users\Dell\Dropbox\stagiaires Missions\Huixin\Cocooning Day\cadhoc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263" y="5232733"/>
            <a:ext cx="1301921" cy="37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18341</TotalTime>
  <Words>139</Words>
  <Application>Microsoft Office PowerPoint</Application>
  <PresentationFormat>Personnalisé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229</cp:revision>
  <cp:lastPrinted>2016-05-13T08:47:44Z</cp:lastPrinted>
  <dcterms:created xsi:type="dcterms:W3CDTF">2015-06-22T10:33:01Z</dcterms:created>
  <dcterms:modified xsi:type="dcterms:W3CDTF">2017-03-12T09:28:40Z</dcterms:modified>
</cp:coreProperties>
</file>