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52CE54-0AB5-42A0-8F8D-D809A59B273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367D96-076C-4FC9-AB21-F6429FCDC560}">
      <dgm:prSet phldrT="[Texte]" custT="1"/>
      <dgm:spPr/>
      <dgm:t>
        <a:bodyPr/>
        <a:lstStyle/>
        <a:p>
          <a:r>
            <a:rPr lang="fr-FR" sz="1800" b="1" dirty="0"/>
            <a:t>Sélection</a:t>
          </a:r>
        </a:p>
      </dgm:t>
    </dgm:pt>
    <dgm:pt modelId="{26DE2ED3-98F6-46F6-BDD2-1853E14CC473}" type="parTrans" cxnId="{9937544C-3997-4B05-ABBE-24C473C1BBD0}">
      <dgm:prSet/>
      <dgm:spPr/>
      <dgm:t>
        <a:bodyPr/>
        <a:lstStyle/>
        <a:p>
          <a:endParaRPr lang="fr-FR"/>
        </a:p>
      </dgm:t>
    </dgm:pt>
    <dgm:pt modelId="{A77169FC-2375-4AB0-A071-354D8CB1D126}" type="sibTrans" cxnId="{9937544C-3997-4B05-ABBE-24C473C1BBD0}">
      <dgm:prSet/>
      <dgm:spPr/>
      <dgm:t>
        <a:bodyPr/>
        <a:lstStyle/>
        <a:p>
          <a:endParaRPr lang="fr-FR"/>
        </a:p>
      </dgm:t>
    </dgm:pt>
    <dgm:pt modelId="{102579B1-92BE-4A34-B579-D115DF6DC40B}">
      <dgm:prSet phldrT="[Texte]" custT="1"/>
      <dgm:spPr/>
      <dgm:t>
        <a:bodyPr/>
        <a:lstStyle/>
        <a:p>
          <a:pPr>
            <a:lnSpc>
              <a:spcPct val="100000"/>
            </a:lnSpc>
          </a:pPr>
          <a:endParaRPr lang="fr-FR" sz="1200" dirty="0" smtClean="0"/>
        </a:p>
        <a:p>
          <a:pPr>
            <a:lnSpc>
              <a:spcPct val="100000"/>
            </a:lnSpc>
          </a:pPr>
          <a:r>
            <a:rPr lang="fr-FR" sz="1200" dirty="0" smtClean="0"/>
            <a:t>1er entretien</a:t>
          </a:r>
        </a:p>
        <a:p>
          <a:pPr>
            <a:lnSpc>
              <a:spcPct val="100000"/>
            </a:lnSpc>
          </a:pPr>
          <a:r>
            <a:rPr lang="fr-FR" sz="1200" dirty="0" smtClean="0"/>
            <a:t>connaissance du CV et contenu des formations du partenaire +</a:t>
          </a:r>
          <a:br>
            <a:rPr lang="fr-FR" sz="1200" dirty="0" smtClean="0"/>
          </a:br>
          <a:r>
            <a:rPr lang="fr-FR" sz="1200" dirty="0" smtClean="0"/>
            <a:t>présentation de l’offre </a:t>
          </a:r>
          <a:r>
            <a:rPr lang="fr-FR" sz="1200" dirty="0" err="1" smtClean="0"/>
            <a:t>Khépri</a:t>
          </a:r>
          <a:r>
            <a:rPr lang="fr-FR" sz="1200" dirty="0" smtClean="0"/>
            <a:t> Formation</a:t>
          </a:r>
          <a:br>
            <a:rPr lang="fr-FR" sz="1200" dirty="0" smtClean="0"/>
          </a:br>
          <a:endParaRPr lang="fr-FR" sz="1200" dirty="0"/>
        </a:p>
      </dgm:t>
    </dgm:pt>
    <dgm:pt modelId="{D1D6D37E-1F33-4379-A50A-5E014CEB27B8}" type="parTrans" cxnId="{62162A45-0D9F-4C99-B6F9-8C18C1F7E489}">
      <dgm:prSet/>
      <dgm:spPr/>
      <dgm:t>
        <a:bodyPr/>
        <a:lstStyle/>
        <a:p>
          <a:endParaRPr lang="fr-FR"/>
        </a:p>
      </dgm:t>
    </dgm:pt>
    <dgm:pt modelId="{A407C430-16EB-4153-9BA6-C0912DDAE1CB}" type="sibTrans" cxnId="{62162A45-0D9F-4C99-B6F9-8C18C1F7E489}">
      <dgm:prSet/>
      <dgm:spPr/>
      <dgm:t>
        <a:bodyPr/>
        <a:lstStyle/>
        <a:p>
          <a:endParaRPr lang="fr-FR"/>
        </a:p>
      </dgm:t>
    </dgm:pt>
    <dgm:pt modelId="{D181DD4F-E479-4B34-A8C1-00D535C17339}">
      <dgm:prSet phldrT="[Texte]" custT="1"/>
      <dgm:spPr/>
      <dgm:t>
        <a:bodyPr/>
        <a:lstStyle/>
        <a:p>
          <a:r>
            <a:rPr lang="fr-FR" sz="1200" dirty="0" smtClean="0"/>
            <a:t>2ème entretien</a:t>
          </a:r>
        </a:p>
        <a:p>
          <a:r>
            <a:rPr lang="fr-FR" sz="1200" dirty="0" smtClean="0"/>
            <a:t>avec un autre membre de l’équipe permanente</a:t>
          </a:r>
          <a:endParaRPr lang="fr-FR" sz="1200" dirty="0"/>
        </a:p>
      </dgm:t>
    </dgm:pt>
    <dgm:pt modelId="{9DAC8C3A-2826-4888-8477-841E36229F29}" type="parTrans" cxnId="{B9353B47-0456-470B-9A87-3C9CD63AC181}">
      <dgm:prSet/>
      <dgm:spPr/>
      <dgm:t>
        <a:bodyPr/>
        <a:lstStyle/>
        <a:p>
          <a:endParaRPr lang="fr-FR"/>
        </a:p>
      </dgm:t>
    </dgm:pt>
    <dgm:pt modelId="{3B059878-295A-4DD1-A38F-8E6D8FA52E45}" type="sibTrans" cxnId="{B9353B47-0456-470B-9A87-3C9CD63AC181}">
      <dgm:prSet/>
      <dgm:spPr/>
      <dgm:t>
        <a:bodyPr/>
        <a:lstStyle/>
        <a:p>
          <a:endParaRPr lang="fr-FR"/>
        </a:p>
      </dgm:t>
    </dgm:pt>
    <dgm:pt modelId="{9B426219-B425-4D4B-AAE9-5396630B6EB0}">
      <dgm:prSet phldrT="[Texte]" custT="1"/>
      <dgm:spPr/>
      <dgm:t>
        <a:bodyPr/>
        <a:lstStyle/>
        <a:p>
          <a:r>
            <a:rPr lang="fr-FR" sz="1800" b="1" dirty="0"/>
            <a:t>Intégration</a:t>
          </a:r>
        </a:p>
      </dgm:t>
    </dgm:pt>
    <dgm:pt modelId="{BD624B4E-477A-4BB4-8A76-1854645A31AA}" type="parTrans" cxnId="{8B562D40-75D2-46C1-B68F-E3EA752A8822}">
      <dgm:prSet/>
      <dgm:spPr/>
      <dgm:t>
        <a:bodyPr/>
        <a:lstStyle/>
        <a:p>
          <a:endParaRPr lang="fr-FR"/>
        </a:p>
      </dgm:t>
    </dgm:pt>
    <dgm:pt modelId="{F01F724D-9278-4F7A-A7E1-9AE6D523033E}" type="sibTrans" cxnId="{8B562D40-75D2-46C1-B68F-E3EA752A8822}">
      <dgm:prSet/>
      <dgm:spPr/>
      <dgm:t>
        <a:bodyPr/>
        <a:lstStyle/>
        <a:p>
          <a:endParaRPr lang="fr-FR"/>
        </a:p>
      </dgm:t>
    </dgm:pt>
    <dgm:pt modelId="{6A3129E6-FACA-4AEB-A890-90F30C386060}">
      <dgm:prSet phldrT="[Texte]" custT="1"/>
      <dgm:spPr/>
      <dgm:t>
        <a:bodyPr/>
        <a:lstStyle/>
        <a:p>
          <a:r>
            <a:rPr lang="fr-FR" sz="1200" dirty="0" smtClean="0"/>
            <a:t>Mise</a:t>
          </a:r>
          <a:r>
            <a:rPr lang="fr-FR" sz="1200" baseline="0" dirty="0" smtClean="0"/>
            <a:t> en ligne de la fiche technique de formation, programme détaillé de la formation et Fiche technique CV du prestataire</a:t>
          </a:r>
          <a:endParaRPr lang="fr-FR" sz="1200" dirty="0"/>
        </a:p>
      </dgm:t>
    </dgm:pt>
    <dgm:pt modelId="{7406575E-CC35-45BC-B204-A3F520F4FDD3}" type="parTrans" cxnId="{B6D9BC58-1147-4D30-8DC0-9627341596D3}">
      <dgm:prSet/>
      <dgm:spPr/>
      <dgm:t>
        <a:bodyPr/>
        <a:lstStyle/>
        <a:p>
          <a:endParaRPr lang="fr-FR"/>
        </a:p>
      </dgm:t>
    </dgm:pt>
    <dgm:pt modelId="{2C151009-E917-4788-8D7C-A26C4766F6E1}" type="sibTrans" cxnId="{B6D9BC58-1147-4D30-8DC0-9627341596D3}">
      <dgm:prSet/>
      <dgm:spPr/>
      <dgm:t>
        <a:bodyPr/>
        <a:lstStyle/>
        <a:p>
          <a:endParaRPr lang="fr-FR"/>
        </a:p>
      </dgm:t>
    </dgm:pt>
    <dgm:pt modelId="{19268096-1C3B-46A4-98E3-2576AA9ED240}">
      <dgm:prSet phldrT="[Texte]" custT="1"/>
      <dgm:spPr/>
      <dgm:t>
        <a:bodyPr/>
        <a:lstStyle/>
        <a:p>
          <a:r>
            <a:rPr lang="fr-FR" sz="1200" dirty="0" smtClean="0"/>
            <a:t>Elaboration du contenu de formation en binôme avec un membre de l’équipe</a:t>
          </a:r>
          <a:endParaRPr lang="fr-FR" sz="1200" dirty="0"/>
        </a:p>
      </dgm:t>
    </dgm:pt>
    <dgm:pt modelId="{F2FE0F31-4F1F-4BD1-BD07-BE7A051C4487}" type="parTrans" cxnId="{621D1673-9CCB-4716-B5DC-08E88FD17A70}">
      <dgm:prSet/>
      <dgm:spPr/>
      <dgm:t>
        <a:bodyPr/>
        <a:lstStyle/>
        <a:p>
          <a:endParaRPr lang="fr-FR"/>
        </a:p>
      </dgm:t>
    </dgm:pt>
    <dgm:pt modelId="{8E9A09C1-3635-4BA4-8E54-F920F2B21792}" type="sibTrans" cxnId="{621D1673-9CCB-4716-B5DC-08E88FD17A70}">
      <dgm:prSet/>
      <dgm:spPr/>
      <dgm:t>
        <a:bodyPr/>
        <a:lstStyle/>
        <a:p>
          <a:endParaRPr lang="fr-FR"/>
        </a:p>
      </dgm:t>
    </dgm:pt>
    <dgm:pt modelId="{452D0D8C-9C07-426B-ADF0-C886631419EB}">
      <dgm:prSet phldrT="[Texte]" custT="1"/>
      <dgm:spPr/>
      <dgm:t>
        <a:bodyPr/>
        <a:lstStyle/>
        <a:p>
          <a:r>
            <a:rPr lang="fr-FR" sz="1200" dirty="0" smtClean="0"/>
            <a:t>Première formation collective en binôme avec un membre de l’équipe</a:t>
          </a:r>
          <a:endParaRPr lang="fr-FR" sz="1200" dirty="0"/>
        </a:p>
      </dgm:t>
    </dgm:pt>
    <dgm:pt modelId="{7AF57C40-EF03-40F1-965A-0BDDBA42EFC6}" type="parTrans" cxnId="{0DAEEEC3-9F6C-4A73-BDD6-13C1AAF9D5CE}">
      <dgm:prSet/>
      <dgm:spPr/>
      <dgm:t>
        <a:bodyPr/>
        <a:lstStyle/>
        <a:p>
          <a:endParaRPr lang="fr-FR"/>
        </a:p>
      </dgm:t>
    </dgm:pt>
    <dgm:pt modelId="{731AF658-1A51-4C7D-BBE0-E73C5B707E26}" type="sibTrans" cxnId="{0DAEEEC3-9F6C-4A73-BDD6-13C1AAF9D5CE}">
      <dgm:prSet/>
      <dgm:spPr/>
      <dgm:t>
        <a:bodyPr/>
        <a:lstStyle/>
        <a:p>
          <a:endParaRPr lang="fr-FR"/>
        </a:p>
      </dgm:t>
    </dgm:pt>
    <dgm:pt modelId="{E4C8D3DB-27B7-4D15-B5BC-675541061FED}">
      <dgm:prSet phldrT="[Texte]"/>
      <dgm:spPr/>
      <dgm:t>
        <a:bodyPr/>
        <a:lstStyle/>
        <a:p>
          <a:endParaRPr lang="fr-FR" dirty="0"/>
        </a:p>
      </dgm:t>
    </dgm:pt>
    <dgm:pt modelId="{A6FA1815-9940-42FA-B6F0-9276AB2F071D}" type="parTrans" cxnId="{7BB87645-9F18-44F2-A683-BB384624B074}">
      <dgm:prSet/>
      <dgm:spPr/>
      <dgm:t>
        <a:bodyPr/>
        <a:lstStyle/>
        <a:p>
          <a:endParaRPr lang="fr-FR"/>
        </a:p>
      </dgm:t>
    </dgm:pt>
    <dgm:pt modelId="{B80F344C-E977-4897-9177-4EA421A456E6}" type="sibTrans" cxnId="{7BB87645-9F18-44F2-A683-BB384624B074}">
      <dgm:prSet/>
      <dgm:spPr/>
      <dgm:t>
        <a:bodyPr/>
        <a:lstStyle/>
        <a:p>
          <a:endParaRPr lang="fr-FR"/>
        </a:p>
      </dgm:t>
    </dgm:pt>
    <dgm:pt modelId="{1DBF604C-7655-43F3-B754-0D2D0C407173}">
      <dgm:prSet phldrT="[Texte]" custT="1"/>
      <dgm:spPr/>
      <dgm:t>
        <a:bodyPr/>
        <a:lstStyle/>
        <a:p>
          <a:r>
            <a:rPr lang="fr-FR" sz="1200" dirty="0" smtClean="0"/>
            <a:t>Négociation tarif et calendrier</a:t>
          </a:r>
          <a:endParaRPr lang="fr-FR" sz="1200" dirty="0"/>
        </a:p>
      </dgm:t>
    </dgm:pt>
    <dgm:pt modelId="{75A00782-0F5B-431B-BEA8-EA6C9C7964E5}" type="parTrans" cxnId="{39426679-2B40-4766-BC3D-F39D615F94DC}">
      <dgm:prSet/>
      <dgm:spPr/>
      <dgm:t>
        <a:bodyPr/>
        <a:lstStyle/>
        <a:p>
          <a:endParaRPr lang="fr-FR"/>
        </a:p>
      </dgm:t>
    </dgm:pt>
    <dgm:pt modelId="{81F92DE6-14ED-4A84-A977-1169E7F19B6C}" type="sibTrans" cxnId="{39426679-2B40-4766-BC3D-F39D615F94DC}">
      <dgm:prSet/>
      <dgm:spPr/>
      <dgm:t>
        <a:bodyPr/>
        <a:lstStyle/>
        <a:p>
          <a:endParaRPr lang="fr-FR"/>
        </a:p>
      </dgm:t>
    </dgm:pt>
    <dgm:pt modelId="{433AF6EF-98BD-4D1C-AA4F-B89BD5BDDCDF}">
      <dgm:prSet phldrT="[Texte]" custT="1"/>
      <dgm:spPr/>
      <dgm:t>
        <a:bodyPr/>
        <a:lstStyle/>
        <a:p>
          <a:r>
            <a:rPr lang="fr-FR" sz="1800" b="1" dirty="0"/>
            <a:t>Analyse</a:t>
          </a:r>
        </a:p>
      </dgm:t>
    </dgm:pt>
    <dgm:pt modelId="{53AD1B54-83EE-464C-9354-22690EBCB9E4}" type="parTrans" cxnId="{CA80C5BB-0F9B-4F63-80BC-272A393D91C9}">
      <dgm:prSet/>
      <dgm:spPr/>
      <dgm:t>
        <a:bodyPr/>
        <a:lstStyle/>
        <a:p>
          <a:endParaRPr lang="fr-FR"/>
        </a:p>
      </dgm:t>
    </dgm:pt>
    <dgm:pt modelId="{42FF9239-C4F5-4BA8-9FFF-676DEC5EF797}" type="sibTrans" cxnId="{CA80C5BB-0F9B-4F63-80BC-272A393D91C9}">
      <dgm:prSet/>
      <dgm:spPr/>
      <dgm:t>
        <a:bodyPr/>
        <a:lstStyle/>
        <a:p>
          <a:endParaRPr lang="fr-FR"/>
        </a:p>
      </dgm:t>
    </dgm:pt>
    <dgm:pt modelId="{F36039D0-291B-4409-9929-1558631879F3}">
      <dgm:prSet phldrT="[Texte]"/>
      <dgm:spPr/>
      <dgm:t>
        <a:bodyPr/>
        <a:lstStyle/>
        <a:p>
          <a:r>
            <a:rPr lang="fr-FR" dirty="0"/>
            <a:t>Satisfaction stagiaire</a:t>
          </a:r>
        </a:p>
      </dgm:t>
    </dgm:pt>
    <dgm:pt modelId="{34401204-BABE-4E5E-8419-218D9B30996E}" type="parTrans" cxnId="{87F6D27B-5B78-41D6-9AF6-082C59A9E9A9}">
      <dgm:prSet/>
      <dgm:spPr/>
      <dgm:t>
        <a:bodyPr/>
        <a:lstStyle/>
        <a:p>
          <a:endParaRPr lang="fr-FR"/>
        </a:p>
      </dgm:t>
    </dgm:pt>
    <dgm:pt modelId="{CEED4206-33CC-40C1-B9F8-ED76127886F4}" type="sibTrans" cxnId="{87F6D27B-5B78-41D6-9AF6-082C59A9E9A9}">
      <dgm:prSet/>
      <dgm:spPr/>
      <dgm:t>
        <a:bodyPr/>
        <a:lstStyle/>
        <a:p>
          <a:endParaRPr lang="fr-FR"/>
        </a:p>
      </dgm:t>
    </dgm:pt>
    <dgm:pt modelId="{CE9C36E6-CE3D-48F8-80CD-099AADA91D6E}">
      <dgm:prSet phldrT="[Texte]"/>
      <dgm:spPr/>
      <dgm:t>
        <a:bodyPr/>
        <a:lstStyle/>
        <a:p>
          <a:r>
            <a:rPr lang="fr-FR" dirty="0"/>
            <a:t>Satisfaction entreprise</a:t>
          </a:r>
        </a:p>
      </dgm:t>
    </dgm:pt>
    <dgm:pt modelId="{8958B47F-7364-4BDE-8C20-943B9FD366A2}" type="parTrans" cxnId="{5C2BB014-FB7F-48D3-990F-0CB1BA3E947F}">
      <dgm:prSet/>
      <dgm:spPr/>
      <dgm:t>
        <a:bodyPr/>
        <a:lstStyle/>
        <a:p>
          <a:endParaRPr lang="fr-FR"/>
        </a:p>
      </dgm:t>
    </dgm:pt>
    <dgm:pt modelId="{F25389AB-4DA4-42A3-81BD-78BCFFC8C99D}" type="sibTrans" cxnId="{5C2BB014-FB7F-48D3-990F-0CB1BA3E947F}">
      <dgm:prSet/>
      <dgm:spPr/>
      <dgm:t>
        <a:bodyPr/>
        <a:lstStyle/>
        <a:p>
          <a:endParaRPr lang="fr-FR"/>
        </a:p>
      </dgm:t>
    </dgm:pt>
    <dgm:pt modelId="{85DAC0D3-627D-40C1-A667-62D64A268D13}">
      <dgm:prSet/>
      <dgm:spPr/>
      <dgm:t>
        <a:bodyPr/>
        <a:lstStyle/>
        <a:p>
          <a:r>
            <a:rPr lang="fr-FR" dirty="0"/>
            <a:t>Veiller à ce que le formateur dispose toujours des conditions d’exercices optimum </a:t>
          </a:r>
        </a:p>
      </dgm:t>
    </dgm:pt>
    <dgm:pt modelId="{A0D6423D-277D-4F39-8720-E340C74204A9}" type="parTrans" cxnId="{30B6C7EC-9727-4C4D-9A54-5629FC20D57C}">
      <dgm:prSet/>
      <dgm:spPr/>
      <dgm:t>
        <a:bodyPr/>
        <a:lstStyle/>
        <a:p>
          <a:endParaRPr lang="fr-FR"/>
        </a:p>
      </dgm:t>
    </dgm:pt>
    <dgm:pt modelId="{BF929CE8-D778-41D5-9831-5B1AD7F2CB96}" type="sibTrans" cxnId="{30B6C7EC-9727-4C4D-9A54-5629FC20D57C}">
      <dgm:prSet/>
      <dgm:spPr/>
      <dgm:t>
        <a:bodyPr/>
        <a:lstStyle/>
        <a:p>
          <a:endParaRPr lang="fr-FR"/>
        </a:p>
      </dgm:t>
    </dgm:pt>
    <dgm:pt modelId="{C92BED8A-2B82-4EE6-90C0-06BC9B9DD9A7}" type="pres">
      <dgm:prSet presAssocID="{B652CE54-0AB5-42A0-8F8D-D809A59B273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3F3D7D3-07E6-4707-965F-49075F7B621F}" type="pres">
      <dgm:prSet presAssocID="{DE367D96-076C-4FC9-AB21-F6429FCDC560}" presName="root" presStyleCnt="0"/>
      <dgm:spPr/>
    </dgm:pt>
    <dgm:pt modelId="{B6497906-4E7A-4979-A489-D43D852A7B49}" type="pres">
      <dgm:prSet presAssocID="{DE367D96-076C-4FC9-AB21-F6429FCDC560}" presName="rootComposite" presStyleCnt="0"/>
      <dgm:spPr/>
    </dgm:pt>
    <dgm:pt modelId="{38FB2940-898B-4A66-AC8A-6960688AB17E}" type="pres">
      <dgm:prSet presAssocID="{DE367D96-076C-4FC9-AB21-F6429FCDC560}" presName="rootText" presStyleLbl="node1" presStyleIdx="0" presStyleCnt="3" custLinFactNeighborX="-27950"/>
      <dgm:spPr/>
      <dgm:t>
        <a:bodyPr/>
        <a:lstStyle/>
        <a:p>
          <a:endParaRPr lang="fr-FR"/>
        </a:p>
      </dgm:t>
    </dgm:pt>
    <dgm:pt modelId="{58120FCF-4673-492D-9EE6-29E6191D5E8F}" type="pres">
      <dgm:prSet presAssocID="{DE367D96-076C-4FC9-AB21-F6429FCDC560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B4D75B-AC2B-48DB-9631-3E30F549FD5B}" type="pres">
      <dgm:prSet presAssocID="{DE367D96-076C-4FC9-AB21-F6429FCDC560}" presName="childShape" presStyleCnt="0"/>
      <dgm:spPr/>
    </dgm:pt>
    <dgm:pt modelId="{1D6FD020-8873-4276-8CC8-FF6CA8B6630E}" type="pres">
      <dgm:prSet presAssocID="{D1D6D37E-1F33-4379-A50A-5E014CEB27B8}" presName="Name13" presStyleLbl="parChTrans1D2" presStyleIdx="0" presStyleCnt="10"/>
      <dgm:spPr/>
      <dgm:t>
        <a:bodyPr/>
        <a:lstStyle/>
        <a:p>
          <a:endParaRPr lang="fr-FR"/>
        </a:p>
      </dgm:t>
    </dgm:pt>
    <dgm:pt modelId="{C65679EB-E4CE-4126-BE20-E796F221D08E}" type="pres">
      <dgm:prSet presAssocID="{102579B1-92BE-4A34-B579-D115DF6DC40B}" presName="childText" presStyleLbl="bgAcc1" presStyleIdx="0" presStyleCnt="10" custScaleX="242284" custScaleY="126909" custLinFactNeighborX="-34943" custLinFactNeighborY="-53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96844E-8C7F-452B-8CE4-4F2A9DF05E4F}" type="pres">
      <dgm:prSet presAssocID="{9DAC8C3A-2826-4888-8477-841E36229F29}" presName="Name13" presStyleLbl="parChTrans1D2" presStyleIdx="1" presStyleCnt="10"/>
      <dgm:spPr/>
      <dgm:t>
        <a:bodyPr/>
        <a:lstStyle/>
        <a:p>
          <a:endParaRPr lang="fr-FR"/>
        </a:p>
      </dgm:t>
    </dgm:pt>
    <dgm:pt modelId="{661D1A48-E728-4719-BB9C-A3213E2B83B7}" type="pres">
      <dgm:prSet presAssocID="{D181DD4F-E479-4B34-A8C1-00D535C17339}" presName="childText" presStyleLbl="bgAcc1" presStyleIdx="1" presStyleCnt="10" custScaleX="242284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5C67B0-19D6-44B1-9ECF-45F5C25D32C5}" type="pres">
      <dgm:prSet presAssocID="{75A00782-0F5B-431B-BEA8-EA6C9C7964E5}" presName="Name13" presStyleLbl="parChTrans1D2" presStyleIdx="2" presStyleCnt="10"/>
      <dgm:spPr/>
      <dgm:t>
        <a:bodyPr/>
        <a:lstStyle/>
        <a:p>
          <a:endParaRPr lang="fr-FR"/>
        </a:p>
      </dgm:t>
    </dgm:pt>
    <dgm:pt modelId="{BBE20748-AA5E-4696-8DB3-8893905CF6AA}" type="pres">
      <dgm:prSet presAssocID="{1DBF604C-7655-43F3-B754-0D2D0C407173}" presName="childText" presStyleLbl="bgAcc1" presStyleIdx="2" presStyleCnt="10" custScaleX="240772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5E5A20-1BF7-496E-874A-79DE77848C45}" type="pres">
      <dgm:prSet presAssocID="{A6FA1815-9940-42FA-B6F0-9276AB2F071D}" presName="Name13" presStyleLbl="parChTrans1D2" presStyleIdx="3" presStyleCnt="10"/>
      <dgm:spPr/>
      <dgm:t>
        <a:bodyPr/>
        <a:lstStyle/>
        <a:p>
          <a:endParaRPr lang="fr-FR"/>
        </a:p>
      </dgm:t>
    </dgm:pt>
    <dgm:pt modelId="{39346ECA-2432-4785-9497-9BA633FAC2DD}" type="pres">
      <dgm:prSet presAssocID="{E4C8D3DB-27B7-4D15-B5BC-675541061FED}" presName="childText" presStyleLbl="bgAcc1" presStyleIdx="3" presStyleCnt="10" custScaleX="239621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B30D2B-BE26-4CDA-9909-31E237DB2C42}" type="pres">
      <dgm:prSet presAssocID="{9B426219-B425-4D4B-AAE9-5396630B6EB0}" presName="root" presStyleCnt="0"/>
      <dgm:spPr/>
    </dgm:pt>
    <dgm:pt modelId="{3FAA9063-71C2-4E3C-B695-6366FF013FBF}" type="pres">
      <dgm:prSet presAssocID="{9B426219-B425-4D4B-AAE9-5396630B6EB0}" presName="rootComposite" presStyleCnt="0"/>
      <dgm:spPr/>
    </dgm:pt>
    <dgm:pt modelId="{F733D6B1-04D3-4EA2-B6E2-9AA3FD6649FD}" type="pres">
      <dgm:prSet presAssocID="{9B426219-B425-4D4B-AAE9-5396630B6EB0}" presName="rootText" presStyleLbl="node1" presStyleIdx="1" presStyleCnt="3"/>
      <dgm:spPr/>
      <dgm:t>
        <a:bodyPr/>
        <a:lstStyle/>
        <a:p>
          <a:endParaRPr lang="fr-FR"/>
        </a:p>
      </dgm:t>
    </dgm:pt>
    <dgm:pt modelId="{0E98C7F8-6A1D-43F7-B0CD-3D906B346962}" type="pres">
      <dgm:prSet presAssocID="{9B426219-B425-4D4B-AAE9-5396630B6EB0}" presName="rootConnector" presStyleLbl="node1" presStyleIdx="1" presStyleCnt="3"/>
      <dgm:spPr/>
      <dgm:t>
        <a:bodyPr/>
        <a:lstStyle/>
        <a:p>
          <a:endParaRPr lang="fr-FR"/>
        </a:p>
      </dgm:t>
    </dgm:pt>
    <dgm:pt modelId="{0025304C-D4B5-4201-BFE2-C0C9876A028D}" type="pres">
      <dgm:prSet presAssocID="{9B426219-B425-4D4B-AAE9-5396630B6EB0}" presName="childShape" presStyleCnt="0"/>
      <dgm:spPr/>
    </dgm:pt>
    <dgm:pt modelId="{7D119C31-FBAD-49F2-9CB1-4DD245B0927C}" type="pres">
      <dgm:prSet presAssocID="{7406575E-CC35-45BC-B204-A3F520F4FDD3}" presName="Name13" presStyleLbl="parChTrans1D2" presStyleIdx="4" presStyleCnt="10"/>
      <dgm:spPr/>
      <dgm:t>
        <a:bodyPr/>
        <a:lstStyle/>
        <a:p>
          <a:endParaRPr lang="fr-FR"/>
        </a:p>
      </dgm:t>
    </dgm:pt>
    <dgm:pt modelId="{7A3CCC9B-378E-4391-9774-9F91DCAC3E5D}" type="pres">
      <dgm:prSet presAssocID="{6A3129E6-FACA-4AEB-A890-90F30C386060}" presName="childText" presStyleLbl="bgAcc1" presStyleIdx="4" presStyleCnt="10" custScaleX="2912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7ED3B-1ADB-4524-977A-AA5D54C4AA38}" type="pres">
      <dgm:prSet presAssocID="{F2FE0F31-4F1F-4BD1-BD07-BE7A051C4487}" presName="Name13" presStyleLbl="parChTrans1D2" presStyleIdx="5" presStyleCnt="10"/>
      <dgm:spPr/>
      <dgm:t>
        <a:bodyPr/>
        <a:lstStyle/>
        <a:p>
          <a:endParaRPr lang="fr-FR"/>
        </a:p>
      </dgm:t>
    </dgm:pt>
    <dgm:pt modelId="{3C96A47F-76BB-452F-A1D3-2F748C3FBBCA}" type="pres">
      <dgm:prSet presAssocID="{19268096-1C3B-46A4-98E3-2576AA9ED240}" presName="childText" presStyleLbl="bgAcc1" presStyleIdx="5" presStyleCnt="10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5EC88-0258-4A5A-9B87-9C9846815668}" type="pres">
      <dgm:prSet presAssocID="{7AF57C40-EF03-40F1-965A-0BDDBA42EFC6}" presName="Name13" presStyleLbl="parChTrans1D2" presStyleIdx="6" presStyleCnt="10"/>
      <dgm:spPr/>
      <dgm:t>
        <a:bodyPr/>
        <a:lstStyle/>
        <a:p>
          <a:endParaRPr lang="fr-FR"/>
        </a:p>
      </dgm:t>
    </dgm:pt>
    <dgm:pt modelId="{0D0AB76D-3054-41CB-A97C-415C252A1F83}" type="pres">
      <dgm:prSet presAssocID="{452D0D8C-9C07-426B-ADF0-C886631419EB}" presName="childText" presStyleLbl="bgAcc1" presStyleIdx="6" presStyleCnt="10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B4461E-C639-4C45-979B-65D187006805}" type="pres">
      <dgm:prSet presAssocID="{433AF6EF-98BD-4D1C-AA4F-B89BD5BDDCDF}" presName="root" presStyleCnt="0"/>
      <dgm:spPr/>
    </dgm:pt>
    <dgm:pt modelId="{BEC85357-ED03-485B-9116-C17B5144A2FB}" type="pres">
      <dgm:prSet presAssocID="{433AF6EF-98BD-4D1C-AA4F-B89BD5BDDCDF}" presName="rootComposite" presStyleCnt="0"/>
      <dgm:spPr/>
    </dgm:pt>
    <dgm:pt modelId="{76DADF0F-D465-42F9-AF1C-D1D6FFB55069}" type="pres">
      <dgm:prSet presAssocID="{433AF6EF-98BD-4D1C-AA4F-B89BD5BDDCDF}" presName="rootText" presStyleLbl="node1" presStyleIdx="2" presStyleCnt="3" custLinFactNeighborX="8862"/>
      <dgm:spPr/>
      <dgm:t>
        <a:bodyPr/>
        <a:lstStyle/>
        <a:p>
          <a:endParaRPr lang="fr-FR"/>
        </a:p>
      </dgm:t>
    </dgm:pt>
    <dgm:pt modelId="{E8CF593A-3ABF-4D68-A4B6-487E27BFFB59}" type="pres">
      <dgm:prSet presAssocID="{433AF6EF-98BD-4D1C-AA4F-B89BD5BDDCDF}" presName="rootConnector" presStyleLbl="node1" presStyleIdx="2" presStyleCnt="3"/>
      <dgm:spPr/>
      <dgm:t>
        <a:bodyPr/>
        <a:lstStyle/>
        <a:p>
          <a:endParaRPr lang="fr-FR"/>
        </a:p>
      </dgm:t>
    </dgm:pt>
    <dgm:pt modelId="{CE6C1B75-594A-4C20-9FCB-840E0FCFE850}" type="pres">
      <dgm:prSet presAssocID="{433AF6EF-98BD-4D1C-AA4F-B89BD5BDDCDF}" presName="childShape" presStyleCnt="0"/>
      <dgm:spPr/>
    </dgm:pt>
    <dgm:pt modelId="{E658786B-157F-4E57-8087-2A8E10318997}" type="pres">
      <dgm:prSet presAssocID="{34401204-BABE-4E5E-8419-218D9B30996E}" presName="Name13" presStyleLbl="parChTrans1D2" presStyleIdx="7" presStyleCnt="10"/>
      <dgm:spPr/>
      <dgm:t>
        <a:bodyPr/>
        <a:lstStyle/>
        <a:p>
          <a:endParaRPr lang="fr-FR"/>
        </a:p>
      </dgm:t>
    </dgm:pt>
    <dgm:pt modelId="{55AE09F5-2AE5-43B2-B645-D14CDCE9DEAE}" type="pres">
      <dgm:prSet presAssocID="{F36039D0-291B-4409-9929-1558631879F3}" presName="childText" presStyleLbl="bgAcc1" presStyleIdx="7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313C71-E4AE-474C-93DA-B25A54A545F0}" type="pres">
      <dgm:prSet presAssocID="{8958B47F-7364-4BDE-8C20-943B9FD366A2}" presName="Name13" presStyleLbl="parChTrans1D2" presStyleIdx="8" presStyleCnt="10"/>
      <dgm:spPr/>
      <dgm:t>
        <a:bodyPr/>
        <a:lstStyle/>
        <a:p>
          <a:endParaRPr lang="fr-FR"/>
        </a:p>
      </dgm:t>
    </dgm:pt>
    <dgm:pt modelId="{700A8C00-78AE-4EBF-AEEF-2CB776E31749}" type="pres">
      <dgm:prSet presAssocID="{CE9C36E6-CE3D-48F8-80CD-099AADA91D6E}" presName="childText" presStyleLbl="bgAcc1" presStyleIdx="8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F06106-4E50-4541-8DD4-B6DED2BC7041}" type="pres">
      <dgm:prSet presAssocID="{A0D6423D-277D-4F39-8720-E340C74204A9}" presName="Name13" presStyleLbl="parChTrans1D2" presStyleIdx="9" presStyleCnt="10"/>
      <dgm:spPr/>
      <dgm:t>
        <a:bodyPr/>
        <a:lstStyle/>
        <a:p>
          <a:endParaRPr lang="fr-FR"/>
        </a:p>
      </dgm:t>
    </dgm:pt>
    <dgm:pt modelId="{ADA9E010-7AA3-45D6-8A81-8344C1839A0A}" type="pres">
      <dgm:prSet presAssocID="{85DAC0D3-627D-40C1-A667-62D64A268D13}" presName="childText" presStyleLbl="bgAcc1" presStyleIdx="9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CDE040-02A7-4CEE-90DF-54D8728B60D9}" type="presOf" srcId="{75A00782-0F5B-431B-BEA8-EA6C9C7964E5}" destId="{5E5C67B0-19D6-44B1-9ECF-45F5C25D32C5}" srcOrd="0" destOrd="0" presId="urn:microsoft.com/office/officeart/2005/8/layout/hierarchy3"/>
    <dgm:cxn modelId="{82DB445F-0646-4D2B-9B19-BF092F6E59A5}" type="presOf" srcId="{D181DD4F-E479-4B34-A8C1-00D535C17339}" destId="{661D1A48-E728-4719-BB9C-A3213E2B83B7}" srcOrd="0" destOrd="0" presId="urn:microsoft.com/office/officeart/2005/8/layout/hierarchy3"/>
    <dgm:cxn modelId="{E1E89789-B3A1-45CA-BB15-7B4821461902}" type="presOf" srcId="{85DAC0D3-627D-40C1-A667-62D64A268D13}" destId="{ADA9E010-7AA3-45D6-8A81-8344C1839A0A}" srcOrd="0" destOrd="0" presId="urn:microsoft.com/office/officeart/2005/8/layout/hierarchy3"/>
    <dgm:cxn modelId="{39426679-2B40-4766-BC3D-F39D615F94DC}" srcId="{DE367D96-076C-4FC9-AB21-F6429FCDC560}" destId="{1DBF604C-7655-43F3-B754-0D2D0C407173}" srcOrd="2" destOrd="0" parTransId="{75A00782-0F5B-431B-BEA8-EA6C9C7964E5}" sibTransId="{81F92DE6-14ED-4A84-A977-1169E7F19B6C}"/>
    <dgm:cxn modelId="{6F45902D-96B1-4EB5-9C9B-28957DC91AC8}" type="presOf" srcId="{9DAC8C3A-2826-4888-8477-841E36229F29}" destId="{4096844E-8C7F-452B-8CE4-4F2A9DF05E4F}" srcOrd="0" destOrd="0" presId="urn:microsoft.com/office/officeart/2005/8/layout/hierarchy3"/>
    <dgm:cxn modelId="{9446301A-9D6F-40EE-9F6F-62B72A928186}" type="presOf" srcId="{9B426219-B425-4D4B-AAE9-5396630B6EB0}" destId="{0E98C7F8-6A1D-43F7-B0CD-3D906B346962}" srcOrd="1" destOrd="0" presId="urn:microsoft.com/office/officeart/2005/8/layout/hierarchy3"/>
    <dgm:cxn modelId="{320BAEB9-5456-4296-8E76-EC3E95274CD1}" type="presOf" srcId="{34401204-BABE-4E5E-8419-218D9B30996E}" destId="{E658786B-157F-4E57-8087-2A8E10318997}" srcOrd="0" destOrd="0" presId="urn:microsoft.com/office/officeart/2005/8/layout/hierarchy3"/>
    <dgm:cxn modelId="{1DE90508-57A8-49D2-BF2D-C6ECA4AE2670}" type="presOf" srcId="{6A3129E6-FACA-4AEB-A890-90F30C386060}" destId="{7A3CCC9B-378E-4391-9774-9F91DCAC3E5D}" srcOrd="0" destOrd="0" presId="urn:microsoft.com/office/officeart/2005/8/layout/hierarchy3"/>
    <dgm:cxn modelId="{55825D40-6FAB-4D17-9E46-470E15708BC5}" type="presOf" srcId="{B652CE54-0AB5-42A0-8F8D-D809A59B273C}" destId="{C92BED8A-2B82-4EE6-90C0-06BC9B9DD9A7}" srcOrd="0" destOrd="0" presId="urn:microsoft.com/office/officeart/2005/8/layout/hierarchy3"/>
    <dgm:cxn modelId="{669D500B-9446-4E5F-942E-C999AC04CCEE}" type="presOf" srcId="{7406575E-CC35-45BC-B204-A3F520F4FDD3}" destId="{7D119C31-FBAD-49F2-9CB1-4DD245B0927C}" srcOrd="0" destOrd="0" presId="urn:microsoft.com/office/officeart/2005/8/layout/hierarchy3"/>
    <dgm:cxn modelId="{30B6C7EC-9727-4C4D-9A54-5629FC20D57C}" srcId="{433AF6EF-98BD-4D1C-AA4F-B89BD5BDDCDF}" destId="{85DAC0D3-627D-40C1-A667-62D64A268D13}" srcOrd="2" destOrd="0" parTransId="{A0D6423D-277D-4F39-8720-E340C74204A9}" sibTransId="{BF929CE8-D778-41D5-9831-5B1AD7F2CB96}"/>
    <dgm:cxn modelId="{9937544C-3997-4B05-ABBE-24C473C1BBD0}" srcId="{B652CE54-0AB5-42A0-8F8D-D809A59B273C}" destId="{DE367D96-076C-4FC9-AB21-F6429FCDC560}" srcOrd="0" destOrd="0" parTransId="{26DE2ED3-98F6-46F6-BDD2-1853E14CC473}" sibTransId="{A77169FC-2375-4AB0-A071-354D8CB1D126}"/>
    <dgm:cxn modelId="{AD32D619-C3D0-4006-9BB3-8267F90652BC}" type="presOf" srcId="{433AF6EF-98BD-4D1C-AA4F-B89BD5BDDCDF}" destId="{E8CF593A-3ABF-4D68-A4B6-487E27BFFB59}" srcOrd="1" destOrd="0" presId="urn:microsoft.com/office/officeart/2005/8/layout/hierarchy3"/>
    <dgm:cxn modelId="{5D8775EC-D297-40B8-8C0D-8EF4E562603D}" type="presOf" srcId="{8958B47F-7364-4BDE-8C20-943B9FD366A2}" destId="{56313C71-E4AE-474C-93DA-B25A54A545F0}" srcOrd="0" destOrd="0" presId="urn:microsoft.com/office/officeart/2005/8/layout/hierarchy3"/>
    <dgm:cxn modelId="{010DCC03-9699-40EA-9E8B-C6E82D1FE0A1}" type="presOf" srcId="{DE367D96-076C-4FC9-AB21-F6429FCDC560}" destId="{38FB2940-898B-4A66-AC8A-6960688AB17E}" srcOrd="0" destOrd="0" presId="urn:microsoft.com/office/officeart/2005/8/layout/hierarchy3"/>
    <dgm:cxn modelId="{88A7B255-9D53-4758-BFB0-7E98C52434E2}" type="presOf" srcId="{E4C8D3DB-27B7-4D15-B5BC-675541061FED}" destId="{39346ECA-2432-4785-9497-9BA633FAC2DD}" srcOrd="0" destOrd="0" presId="urn:microsoft.com/office/officeart/2005/8/layout/hierarchy3"/>
    <dgm:cxn modelId="{5C2BB014-FB7F-48D3-990F-0CB1BA3E947F}" srcId="{433AF6EF-98BD-4D1C-AA4F-B89BD5BDDCDF}" destId="{CE9C36E6-CE3D-48F8-80CD-099AADA91D6E}" srcOrd="1" destOrd="0" parTransId="{8958B47F-7364-4BDE-8C20-943B9FD366A2}" sibTransId="{F25389AB-4DA4-42A3-81BD-78BCFFC8C99D}"/>
    <dgm:cxn modelId="{CE6A5BE8-45CF-4E0C-9CE8-A04BC133888C}" type="presOf" srcId="{F2FE0F31-4F1F-4BD1-BD07-BE7A051C4487}" destId="{6487ED3B-1ADB-4524-977A-AA5D54C4AA38}" srcOrd="0" destOrd="0" presId="urn:microsoft.com/office/officeart/2005/8/layout/hierarchy3"/>
    <dgm:cxn modelId="{B6D9BC58-1147-4D30-8DC0-9627341596D3}" srcId="{9B426219-B425-4D4B-AAE9-5396630B6EB0}" destId="{6A3129E6-FACA-4AEB-A890-90F30C386060}" srcOrd="0" destOrd="0" parTransId="{7406575E-CC35-45BC-B204-A3F520F4FDD3}" sibTransId="{2C151009-E917-4788-8D7C-A26C4766F6E1}"/>
    <dgm:cxn modelId="{D4DD6F8A-7A78-4A92-8677-9BBA038372A2}" type="presOf" srcId="{CE9C36E6-CE3D-48F8-80CD-099AADA91D6E}" destId="{700A8C00-78AE-4EBF-AEEF-2CB776E31749}" srcOrd="0" destOrd="0" presId="urn:microsoft.com/office/officeart/2005/8/layout/hierarchy3"/>
    <dgm:cxn modelId="{621D1673-9CCB-4716-B5DC-08E88FD17A70}" srcId="{9B426219-B425-4D4B-AAE9-5396630B6EB0}" destId="{19268096-1C3B-46A4-98E3-2576AA9ED240}" srcOrd="1" destOrd="0" parTransId="{F2FE0F31-4F1F-4BD1-BD07-BE7A051C4487}" sibTransId="{8E9A09C1-3635-4BA4-8E54-F920F2B21792}"/>
    <dgm:cxn modelId="{87F6D27B-5B78-41D6-9AF6-082C59A9E9A9}" srcId="{433AF6EF-98BD-4D1C-AA4F-B89BD5BDDCDF}" destId="{F36039D0-291B-4409-9929-1558631879F3}" srcOrd="0" destOrd="0" parTransId="{34401204-BABE-4E5E-8419-218D9B30996E}" sibTransId="{CEED4206-33CC-40C1-B9F8-ED76127886F4}"/>
    <dgm:cxn modelId="{40F46A1C-AC8B-4084-8418-E5E4566D0584}" type="presOf" srcId="{D1D6D37E-1F33-4379-A50A-5E014CEB27B8}" destId="{1D6FD020-8873-4276-8CC8-FF6CA8B6630E}" srcOrd="0" destOrd="0" presId="urn:microsoft.com/office/officeart/2005/8/layout/hierarchy3"/>
    <dgm:cxn modelId="{6DAC729C-1675-49E9-819C-79664E14E3BA}" type="presOf" srcId="{9B426219-B425-4D4B-AAE9-5396630B6EB0}" destId="{F733D6B1-04D3-4EA2-B6E2-9AA3FD6649FD}" srcOrd="0" destOrd="0" presId="urn:microsoft.com/office/officeart/2005/8/layout/hierarchy3"/>
    <dgm:cxn modelId="{259099B2-8163-41A1-825D-035F8B3EDA6D}" type="presOf" srcId="{19268096-1C3B-46A4-98E3-2576AA9ED240}" destId="{3C96A47F-76BB-452F-A1D3-2F748C3FBBCA}" srcOrd="0" destOrd="0" presId="urn:microsoft.com/office/officeart/2005/8/layout/hierarchy3"/>
    <dgm:cxn modelId="{7BB87645-9F18-44F2-A683-BB384624B074}" srcId="{DE367D96-076C-4FC9-AB21-F6429FCDC560}" destId="{E4C8D3DB-27B7-4D15-B5BC-675541061FED}" srcOrd="3" destOrd="0" parTransId="{A6FA1815-9940-42FA-B6F0-9276AB2F071D}" sibTransId="{B80F344C-E977-4897-9177-4EA421A456E6}"/>
    <dgm:cxn modelId="{7A1A5E98-8E17-47D3-992F-7C0811604911}" type="presOf" srcId="{F36039D0-291B-4409-9929-1558631879F3}" destId="{55AE09F5-2AE5-43B2-B645-D14CDCE9DEAE}" srcOrd="0" destOrd="0" presId="urn:microsoft.com/office/officeart/2005/8/layout/hierarchy3"/>
    <dgm:cxn modelId="{352A26AC-0B1D-473E-81F9-F70A504CF905}" type="presOf" srcId="{DE367D96-076C-4FC9-AB21-F6429FCDC560}" destId="{58120FCF-4673-492D-9EE6-29E6191D5E8F}" srcOrd="1" destOrd="0" presId="urn:microsoft.com/office/officeart/2005/8/layout/hierarchy3"/>
    <dgm:cxn modelId="{ABB27F74-D704-4297-A55E-6DCFDBC3D965}" type="presOf" srcId="{1DBF604C-7655-43F3-B754-0D2D0C407173}" destId="{BBE20748-AA5E-4696-8DB3-8893905CF6AA}" srcOrd="0" destOrd="0" presId="urn:microsoft.com/office/officeart/2005/8/layout/hierarchy3"/>
    <dgm:cxn modelId="{27E8F44F-EB36-4DF9-B447-05A8271D4326}" type="presOf" srcId="{452D0D8C-9C07-426B-ADF0-C886631419EB}" destId="{0D0AB76D-3054-41CB-A97C-415C252A1F83}" srcOrd="0" destOrd="0" presId="urn:microsoft.com/office/officeart/2005/8/layout/hierarchy3"/>
    <dgm:cxn modelId="{8B562D40-75D2-46C1-B68F-E3EA752A8822}" srcId="{B652CE54-0AB5-42A0-8F8D-D809A59B273C}" destId="{9B426219-B425-4D4B-AAE9-5396630B6EB0}" srcOrd="1" destOrd="0" parTransId="{BD624B4E-477A-4BB4-8A76-1854645A31AA}" sibTransId="{F01F724D-9278-4F7A-A7E1-9AE6D523033E}"/>
    <dgm:cxn modelId="{A65D1C01-C13B-4F3D-8870-12EB3E374BA5}" type="presOf" srcId="{102579B1-92BE-4A34-B579-D115DF6DC40B}" destId="{C65679EB-E4CE-4126-BE20-E796F221D08E}" srcOrd="0" destOrd="0" presId="urn:microsoft.com/office/officeart/2005/8/layout/hierarchy3"/>
    <dgm:cxn modelId="{F1690DEB-5062-4246-95BD-61CB5051A7D6}" type="presOf" srcId="{A0D6423D-277D-4F39-8720-E340C74204A9}" destId="{F0F06106-4E50-4541-8DD4-B6DED2BC7041}" srcOrd="0" destOrd="0" presId="urn:microsoft.com/office/officeart/2005/8/layout/hierarchy3"/>
    <dgm:cxn modelId="{B8600131-5A3D-409A-A830-FB75FF59271D}" type="presOf" srcId="{433AF6EF-98BD-4D1C-AA4F-B89BD5BDDCDF}" destId="{76DADF0F-D465-42F9-AF1C-D1D6FFB55069}" srcOrd="0" destOrd="0" presId="urn:microsoft.com/office/officeart/2005/8/layout/hierarchy3"/>
    <dgm:cxn modelId="{62162A45-0D9F-4C99-B6F9-8C18C1F7E489}" srcId="{DE367D96-076C-4FC9-AB21-F6429FCDC560}" destId="{102579B1-92BE-4A34-B579-D115DF6DC40B}" srcOrd="0" destOrd="0" parTransId="{D1D6D37E-1F33-4379-A50A-5E014CEB27B8}" sibTransId="{A407C430-16EB-4153-9BA6-C0912DDAE1CB}"/>
    <dgm:cxn modelId="{CA80C5BB-0F9B-4F63-80BC-272A393D91C9}" srcId="{B652CE54-0AB5-42A0-8F8D-D809A59B273C}" destId="{433AF6EF-98BD-4D1C-AA4F-B89BD5BDDCDF}" srcOrd="2" destOrd="0" parTransId="{53AD1B54-83EE-464C-9354-22690EBCB9E4}" sibTransId="{42FF9239-C4F5-4BA8-9FFF-676DEC5EF797}"/>
    <dgm:cxn modelId="{2B894D6F-BE6A-4EB1-857A-EB368A931370}" type="presOf" srcId="{A6FA1815-9940-42FA-B6F0-9276AB2F071D}" destId="{F15E5A20-1BF7-496E-874A-79DE77848C45}" srcOrd="0" destOrd="0" presId="urn:microsoft.com/office/officeart/2005/8/layout/hierarchy3"/>
    <dgm:cxn modelId="{A3B91500-FF22-4F96-A52D-E1BEC55CC405}" type="presOf" srcId="{7AF57C40-EF03-40F1-965A-0BDDBA42EFC6}" destId="{E985EC88-0258-4A5A-9B87-9C9846815668}" srcOrd="0" destOrd="0" presId="urn:microsoft.com/office/officeart/2005/8/layout/hierarchy3"/>
    <dgm:cxn modelId="{0DAEEEC3-9F6C-4A73-BDD6-13C1AAF9D5CE}" srcId="{9B426219-B425-4D4B-AAE9-5396630B6EB0}" destId="{452D0D8C-9C07-426B-ADF0-C886631419EB}" srcOrd="2" destOrd="0" parTransId="{7AF57C40-EF03-40F1-965A-0BDDBA42EFC6}" sibTransId="{731AF658-1A51-4C7D-BBE0-E73C5B707E26}"/>
    <dgm:cxn modelId="{B9353B47-0456-470B-9A87-3C9CD63AC181}" srcId="{DE367D96-076C-4FC9-AB21-F6429FCDC560}" destId="{D181DD4F-E479-4B34-A8C1-00D535C17339}" srcOrd="1" destOrd="0" parTransId="{9DAC8C3A-2826-4888-8477-841E36229F29}" sibTransId="{3B059878-295A-4DD1-A38F-8E6D8FA52E45}"/>
    <dgm:cxn modelId="{CCD7A3B9-B5E0-4859-AD75-EAABA0D2D6ED}" type="presParOf" srcId="{C92BED8A-2B82-4EE6-90C0-06BC9B9DD9A7}" destId="{33F3D7D3-07E6-4707-965F-49075F7B621F}" srcOrd="0" destOrd="0" presId="urn:microsoft.com/office/officeart/2005/8/layout/hierarchy3"/>
    <dgm:cxn modelId="{55FBC908-DA1D-4526-8B56-3A3CF1CD3BC8}" type="presParOf" srcId="{33F3D7D3-07E6-4707-965F-49075F7B621F}" destId="{B6497906-4E7A-4979-A489-D43D852A7B49}" srcOrd="0" destOrd="0" presId="urn:microsoft.com/office/officeart/2005/8/layout/hierarchy3"/>
    <dgm:cxn modelId="{78AA7037-E646-4156-84AB-9A86B2BDE4AD}" type="presParOf" srcId="{B6497906-4E7A-4979-A489-D43D852A7B49}" destId="{38FB2940-898B-4A66-AC8A-6960688AB17E}" srcOrd="0" destOrd="0" presId="urn:microsoft.com/office/officeart/2005/8/layout/hierarchy3"/>
    <dgm:cxn modelId="{F8E61ABA-1E5B-48F5-A3FD-5D0A4E4B8E53}" type="presParOf" srcId="{B6497906-4E7A-4979-A489-D43D852A7B49}" destId="{58120FCF-4673-492D-9EE6-29E6191D5E8F}" srcOrd="1" destOrd="0" presId="urn:microsoft.com/office/officeart/2005/8/layout/hierarchy3"/>
    <dgm:cxn modelId="{346C7C05-AAFE-4B53-91EF-49819D79AE1F}" type="presParOf" srcId="{33F3D7D3-07E6-4707-965F-49075F7B621F}" destId="{DCB4D75B-AC2B-48DB-9631-3E30F549FD5B}" srcOrd="1" destOrd="0" presId="urn:microsoft.com/office/officeart/2005/8/layout/hierarchy3"/>
    <dgm:cxn modelId="{5ED2E46A-F244-4252-B8D9-CEFFFE53094C}" type="presParOf" srcId="{DCB4D75B-AC2B-48DB-9631-3E30F549FD5B}" destId="{1D6FD020-8873-4276-8CC8-FF6CA8B6630E}" srcOrd="0" destOrd="0" presId="urn:microsoft.com/office/officeart/2005/8/layout/hierarchy3"/>
    <dgm:cxn modelId="{E69EEB17-7BAE-4A65-AF5D-48AA3F9CDC71}" type="presParOf" srcId="{DCB4D75B-AC2B-48DB-9631-3E30F549FD5B}" destId="{C65679EB-E4CE-4126-BE20-E796F221D08E}" srcOrd="1" destOrd="0" presId="urn:microsoft.com/office/officeart/2005/8/layout/hierarchy3"/>
    <dgm:cxn modelId="{CFC38DEB-601D-4102-8841-88DD6D2731F0}" type="presParOf" srcId="{DCB4D75B-AC2B-48DB-9631-3E30F549FD5B}" destId="{4096844E-8C7F-452B-8CE4-4F2A9DF05E4F}" srcOrd="2" destOrd="0" presId="urn:microsoft.com/office/officeart/2005/8/layout/hierarchy3"/>
    <dgm:cxn modelId="{5B4B0270-F95C-4A7B-813F-B6934DD2ECBA}" type="presParOf" srcId="{DCB4D75B-AC2B-48DB-9631-3E30F549FD5B}" destId="{661D1A48-E728-4719-BB9C-A3213E2B83B7}" srcOrd="3" destOrd="0" presId="urn:microsoft.com/office/officeart/2005/8/layout/hierarchy3"/>
    <dgm:cxn modelId="{3E5AAFCF-228B-416C-AC24-C9C4AFC5E79B}" type="presParOf" srcId="{DCB4D75B-AC2B-48DB-9631-3E30F549FD5B}" destId="{5E5C67B0-19D6-44B1-9ECF-45F5C25D32C5}" srcOrd="4" destOrd="0" presId="urn:microsoft.com/office/officeart/2005/8/layout/hierarchy3"/>
    <dgm:cxn modelId="{777880B9-3ED8-468D-87CB-C3B4F69F9DFC}" type="presParOf" srcId="{DCB4D75B-AC2B-48DB-9631-3E30F549FD5B}" destId="{BBE20748-AA5E-4696-8DB3-8893905CF6AA}" srcOrd="5" destOrd="0" presId="urn:microsoft.com/office/officeart/2005/8/layout/hierarchy3"/>
    <dgm:cxn modelId="{51F1583C-B31F-4F7E-8523-039E087A94DD}" type="presParOf" srcId="{DCB4D75B-AC2B-48DB-9631-3E30F549FD5B}" destId="{F15E5A20-1BF7-496E-874A-79DE77848C45}" srcOrd="6" destOrd="0" presId="urn:microsoft.com/office/officeart/2005/8/layout/hierarchy3"/>
    <dgm:cxn modelId="{C688BEC2-A298-42D5-A563-7B7A269D8277}" type="presParOf" srcId="{DCB4D75B-AC2B-48DB-9631-3E30F549FD5B}" destId="{39346ECA-2432-4785-9497-9BA633FAC2DD}" srcOrd="7" destOrd="0" presId="urn:microsoft.com/office/officeart/2005/8/layout/hierarchy3"/>
    <dgm:cxn modelId="{DB445E7E-7C04-4901-A56A-5586F261DA64}" type="presParOf" srcId="{C92BED8A-2B82-4EE6-90C0-06BC9B9DD9A7}" destId="{71B30D2B-BE26-4CDA-9909-31E237DB2C42}" srcOrd="1" destOrd="0" presId="urn:microsoft.com/office/officeart/2005/8/layout/hierarchy3"/>
    <dgm:cxn modelId="{8E0BA4AC-765A-48B3-A245-11523ECA07CC}" type="presParOf" srcId="{71B30D2B-BE26-4CDA-9909-31E237DB2C42}" destId="{3FAA9063-71C2-4E3C-B695-6366FF013FBF}" srcOrd="0" destOrd="0" presId="urn:microsoft.com/office/officeart/2005/8/layout/hierarchy3"/>
    <dgm:cxn modelId="{B866EAEA-5AAF-4A62-AC5F-74E6EBE3C5C0}" type="presParOf" srcId="{3FAA9063-71C2-4E3C-B695-6366FF013FBF}" destId="{F733D6B1-04D3-4EA2-B6E2-9AA3FD6649FD}" srcOrd="0" destOrd="0" presId="urn:microsoft.com/office/officeart/2005/8/layout/hierarchy3"/>
    <dgm:cxn modelId="{CE2E829E-8C52-42B8-99F3-834BFEFCD43A}" type="presParOf" srcId="{3FAA9063-71C2-4E3C-B695-6366FF013FBF}" destId="{0E98C7F8-6A1D-43F7-B0CD-3D906B346962}" srcOrd="1" destOrd="0" presId="urn:microsoft.com/office/officeart/2005/8/layout/hierarchy3"/>
    <dgm:cxn modelId="{8A33415F-0B50-43BD-924E-0B565462BB24}" type="presParOf" srcId="{71B30D2B-BE26-4CDA-9909-31E237DB2C42}" destId="{0025304C-D4B5-4201-BFE2-C0C9876A028D}" srcOrd="1" destOrd="0" presId="urn:microsoft.com/office/officeart/2005/8/layout/hierarchy3"/>
    <dgm:cxn modelId="{352BE773-BF1F-4D90-9B8F-176DA86B6F96}" type="presParOf" srcId="{0025304C-D4B5-4201-BFE2-C0C9876A028D}" destId="{7D119C31-FBAD-49F2-9CB1-4DD245B0927C}" srcOrd="0" destOrd="0" presId="urn:microsoft.com/office/officeart/2005/8/layout/hierarchy3"/>
    <dgm:cxn modelId="{D99DE9DB-51DD-43CC-B37E-6A11C09F7259}" type="presParOf" srcId="{0025304C-D4B5-4201-BFE2-C0C9876A028D}" destId="{7A3CCC9B-378E-4391-9774-9F91DCAC3E5D}" srcOrd="1" destOrd="0" presId="urn:microsoft.com/office/officeart/2005/8/layout/hierarchy3"/>
    <dgm:cxn modelId="{D47B3385-8034-494A-AF0E-51623E07391E}" type="presParOf" srcId="{0025304C-D4B5-4201-BFE2-C0C9876A028D}" destId="{6487ED3B-1ADB-4524-977A-AA5D54C4AA38}" srcOrd="2" destOrd="0" presId="urn:microsoft.com/office/officeart/2005/8/layout/hierarchy3"/>
    <dgm:cxn modelId="{48D71023-D391-4648-99EA-B2D5071F913E}" type="presParOf" srcId="{0025304C-D4B5-4201-BFE2-C0C9876A028D}" destId="{3C96A47F-76BB-452F-A1D3-2F748C3FBBCA}" srcOrd="3" destOrd="0" presId="urn:microsoft.com/office/officeart/2005/8/layout/hierarchy3"/>
    <dgm:cxn modelId="{FE4011E1-D149-4A61-8F81-FF5FA53E549C}" type="presParOf" srcId="{0025304C-D4B5-4201-BFE2-C0C9876A028D}" destId="{E985EC88-0258-4A5A-9B87-9C9846815668}" srcOrd="4" destOrd="0" presId="urn:microsoft.com/office/officeart/2005/8/layout/hierarchy3"/>
    <dgm:cxn modelId="{4D7423D1-37F9-45E9-ACB0-74D8C63FF156}" type="presParOf" srcId="{0025304C-D4B5-4201-BFE2-C0C9876A028D}" destId="{0D0AB76D-3054-41CB-A97C-415C252A1F83}" srcOrd="5" destOrd="0" presId="urn:microsoft.com/office/officeart/2005/8/layout/hierarchy3"/>
    <dgm:cxn modelId="{9AEA32B3-28DB-41BA-A5B0-66695EAF2AAD}" type="presParOf" srcId="{C92BED8A-2B82-4EE6-90C0-06BC9B9DD9A7}" destId="{B1B4461E-C639-4C45-979B-65D187006805}" srcOrd="2" destOrd="0" presId="urn:microsoft.com/office/officeart/2005/8/layout/hierarchy3"/>
    <dgm:cxn modelId="{A684E645-5A0A-4F4B-9808-8FD5BE5153C7}" type="presParOf" srcId="{B1B4461E-C639-4C45-979B-65D187006805}" destId="{BEC85357-ED03-485B-9116-C17B5144A2FB}" srcOrd="0" destOrd="0" presId="urn:microsoft.com/office/officeart/2005/8/layout/hierarchy3"/>
    <dgm:cxn modelId="{F6EB0EDA-9712-4999-BBCA-5154EDC75ACD}" type="presParOf" srcId="{BEC85357-ED03-485B-9116-C17B5144A2FB}" destId="{76DADF0F-D465-42F9-AF1C-D1D6FFB55069}" srcOrd="0" destOrd="0" presId="urn:microsoft.com/office/officeart/2005/8/layout/hierarchy3"/>
    <dgm:cxn modelId="{617FC55E-4D31-401D-A54A-0AF1BF34FE18}" type="presParOf" srcId="{BEC85357-ED03-485B-9116-C17B5144A2FB}" destId="{E8CF593A-3ABF-4D68-A4B6-487E27BFFB59}" srcOrd="1" destOrd="0" presId="urn:microsoft.com/office/officeart/2005/8/layout/hierarchy3"/>
    <dgm:cxn modelId="{1963A2FD-54D5-469F-B667-FFBE9371C90A}" type="presParOf" srcId="{B1B4461E-C639-4C45-979B-65D187006805}" destId="{CE6C1B75-594A-4C20-9FCB-840E0FCFE850}" srcOrd="1" destOrd="0" presId="urn:microsoft.com/office/officeart/2005/8/layout/hierarchy3"/>
    <dgm:cxn modelId="{989C146D-3DCE-4937-B7E7-F83CA9A95BFE}" type="presParOf" srcId="{CE6C1B75-594A-4C20-9FCB-840E0FCFE850}" destId="{E658786B-157F-4E57-8087-2A8E10318997}" srcOrd="0" destOrd="0" presId="urn:microsoft.com/office/officeart/2005/8/layout/hierarchy3"/>
    <dgm:cxn modelId="{F75004DE-888A-4F49-B07E-1D495EFC3878}" type="presParOf" srcId="{CE6C1B75-594A-4C20-9FCB-840E0FCFE850}" destId="{55AE09F5-2AE5-43B2-B645-D14CDCE9DEAE}" srcOrd="1" destOrd="0" presId="urn:microsoft.com/office/officeart/2005/8/layout/hierarchy3"/>
    <dgm:cxn modelId="{F3F35EF6-23F8-4DBE-9620-A35BF1E92A37}" type="presParOf" srcId="{CE6C1B75-594A-4C20-9FCB-840E0FCFE850}" destId="{56313C71-E4AE-474C-93DA-B25A54A545F0}" srcOrd="2" destOrd="0" presId="urn:microsoft.com/office/officeart/2005/8/layout/hierarchy3"/>
    <dgm:cxn modelId="{AD4926A6-3B7F-490F-B169-26A6205B7D4A}" type="presParOf" srcId="{CE6C1B75-594A-4C20-9FCB-840E0FCFE850}" destId="{700A8C00-78AE-4EBF-AEEF-2CB776E31749}" srcOrd="3" destOrd="0" presId="urn:microsoft.com/office/officeart/2005/8/layout/hierarchy3"/>
    <dgm:cxn modelId="{ACACEBD4-FA45-4465-AFBD-CBED4981C011}" type="presParOf" srcId="{CE6C1B75-594A-4C20-9FCB-840E0FCFE850}" destId="{F0F06106-4E50-4541-8DD4-B6DED2BC7041}" srcOrd="4" destOrd="0" presId="urn:microsoft.com/office/officeart/2005/8/layout/hierarchy3"/>
    <dgm:cxn modelId="{62FBF7FE-85D2-4A6E-A870-BAE16DCBAE06}" type="presParOf" srcId="{CE6C1B75-594A-4C20-9FCB-840E0FCFE850}" destId="{ADA9E010-7AA3-45D6-8A81-8344C1839A0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52CE54-0AB5-42A0-8F8D-D809A59B273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367D96-076C-4FC9-AB21-F6429FCDC560}">
      <dgm:prSet phldrT="[Texte]" custT="1"/>
      <dgm:spPr/>
      <dgm:t>
        <a:bodyPr/>
        <a:lstStyle/>
        <a:p>
          <a:r>
            <a:rPr lang="fr-FR" sz="1800" b="1" dirty="0"/>
            <a:t>Sélection</a:t>
          </a:r>
        </a:p>
      </dgm:t>
    </dgm:pt>
    <dgm:pt modelId="{26DE2ED3-98F6-46F6-BDD2-1853E14CC473}" type="parTrans" cxnId="{9937544C-3997-4B05-ABBE-24C473C1BBD0}">
      <dgm:prSet/>
      <dgm:spPr/>
      <dgm:t>
        <a:bodyPr/>
        <a:lstStyle/>
        <a:p>
          <a:endParaRPr lang="fr-FR"/>
        </a:p>
      </dgm:t>
    </dgm:pt>
    <dgm:pt modelId="{A77169FC-2375-4AB0-A071-354D8CB1D126}" type="sibTrans" cxnId="{9937544C-3997-4B05-ABBE-24C473C1BBD0}">
      <dgm:prSet/>
      <dgm:spPr/>
      <dgm:t>
        <a:bodyPr/>
        <a:lstStyle/>
        <a:p>
          <a:endParaRPr lang="fr-FR"/>
        </a:p>
      </dgm:t>
    </dgm:pt>
    <dgm:pt modelId="{102579B1-92BE-4A34-B579-D115DF6DC40B}">
      <dgm:prSet phldrT="[Texte]" custT="1"/>
      <dgm:spPr/>
      <dgm:t>
        <a:bodyPr/>
        <a:lstStyle/>
        <a:p>
          <a:pPr>
            <a:lnSpc>
              <a:spcPct val="100000"/>
            </a:lnSpc>
          </a:pPr>
          <a:endParaRPr lang="fr-FR" sz="1200" dirty="0" smtClean="0"/>
        </a:p>
        <a:p>
          <a:pPr>
            <a:lnSpc>
              <a:spcPct val="100000"/>
            </a:lnSpc>
          </a:pPr>
          <a:r>
            <a:rPr lang="fr-FR" sz="1200" dirty="0" smtClean="0"/>
            <a:t>1er entretien</a:t>
          </a:r>
        </a:p>
        <a:p>
          <a:pPr>
            <a:lnSpc>
              <a:spcPct val="100000"/>
            </a:lnSpc>
          </a:pPr>
          <a:r>
            <a:rPr lang="fr-FR" sz="1200" dirty="0" smtClean="0"/>
            <a:t>connaissance du CV et contenu des formations du partenaire +</a:t>
          </a:r>
          <a:br>
            <a:rPr lang="fr-FR" sz="1200" dirty="0" smtClean="0"/>
          </a:br>
          <a:r>
            <a:rPr lang="fr-FR" sz="1200" dirty="0" smtClean="0"/>
            <a:t>présentation de l’offre </a:t>
          </a:r>
          <a:r>
            <a:rPr lang="fr-FR" sz="1200" dirty="0" err="1" smtClean="0"/>
            <a:t>Khépri</a:t>
          </a:r>
          <a:r>
            <a:rPr lang="fr-FR" sz="1200" dirty="0" smtClean="0"/>
            <a:t> Formation</a:t>
          </a:r>
          <a:br>
            <a:rPr lang="fr-FR" sz="1200" dirty="0" smtClean="0"/>
          </a:br>
          <a:endParaRPr lang="fr-FR" sz="1200" dirty="0"/>
        </a:p>
      </dgm:t>
    </dgm:pt>
    <dgm:pt modelId="{D1D6D37E-1F33-4379-A50A-5E014CEB27B8}" type="parTrans" cxnId="{62162A45-0D9F-4C99-B6F9-8C18C1F7E489}">
      <dgm:prSet/>
      <dgm:spPr/>
      <dgm:t>
        <a:bodyPr/>
        <a:lstStyle/>
        <a:p>
          <a:endParaRPr lang="fr-FR"/>
        </a:p>
      </dgm:t>
    </dgm:pt>
    <dgm:pt modelId="{A407C430-16EB-4153-9BA6-C0912DDAE1CB}" type="sibTrans" cxnId="{62162A45-0D9F-4C99-B6F9-8C18C1F7E489}">
      <dgm:prSet/>
      <dgm:spPr/>
      <dgm:t>
        <a:bodyPr/>
        <a:lstStyle/>
        <a:p>
          <a:endParaRPr lang="fr-FR"/>
        </a:p>
      </dgm:t>
    </dgm:pt>
    <dgm:pt modelId="{D181DD4F-E479-4B34-A8C1-00D535C17339}">
      <dgm:prSet phldrT="[Texte]" custT="1"/>
      <dgm:spPr/>
      <dgm:t>
        <a:bodyPr/>
        <a:lstStyle/>
        <a:p>
          <a:r>
            <a:rPr lang="fr-FR" sz="1200" dirty="0" smtClean="0"/>
            <a:t>2ème entretien</a:t>
          </a:r>
        </a:p>
        <a:p>
          <a:r>
            <a:rPr lang="fr-FR" sz="1200" dirty="0" smtClean="0"/>
            <a:t>avec un autre membre de l’équipe permanente</a:t>
          </a:r>
          <a:endParaRPr lang="fr-FR" sz="1200" dirty="0"/>
        </a:p>
      </dgm:t>
    </dgm:pt>
    <dgm:pt modelId="{9DAC8C3A-2826-4888-8477-841E36229F29}" type="parTrans" cxnId="{B9353B47-0456-470B-9A87-3C9CD63AC181}">
      <dgm:prSet/>
      <dgm:spPr/>
      <dgm:t>
        <a:bodyPr/>
        <a:lstStyle/>
        <a:p>
          <a:endParaRPr lang="fr-FR"/>
        </a:p>
      </dgm:t>
    </dgm:pt>
    <dgm:pt modelId="{3B059878-295A-4DD1-A38F-8E6D8FA52E45}" type="sibTrans" cxnId="{B9353B47-0456-470B-9A87-3C9CD63AC181}">
      <dgm:prSet/>
      <dgm:spPr/>
      <dgm:t>
        <a:bodyPr/>
        <a:lstStyle/>
        <a:p>
          <a:endParaRPr lang="fr-FR"/>
        </a:p>
      </dgm:t>
    </dgm:pt>
    <dgm:pt modelId="{9B426219-B425-4D4B-AAE9-5396630B6EB0}">
      <dgm:prSet phldrT="[Texte]" custT="1"/>
      <dgm:spPr/>
      <dgm:t>
        <a:bodyPr/>
        <a:lstStyle/>
        <a:p>
          <a:r>
            <a:rPr lang="fr-FR" sz="1800" b="1" dirty="0"/>
            <a:t>Intégration</a:t>
          </a:r>
        </a:p>
      </dgm:t>
    </dgm:pt>
    <dgm:pt modelId="{BD624B4E-477A-4BB4-8A76-1854645A31AA}" type="parTrans" cxnId="{8B562D40-75D2-46C1-B68F-E3EA752A8822}">
      <dgm:prSet/>
      <dgm:spPr/>
      <dgm:t>
        <a:bodyPr/>
        <a:lstStyle/>
        <a:p>
          <a:endParaRPr lang="fr-FR"/>
        </a:p>
      </dgm:t>
    </dgm:pt>
    <dgm:pt modelId="{F01F724D-9278-4F7A-A7E1-9AE6D523033E}" type="sibTrans" cxnId="{8B562D40-75D2-46C1-B68F-E3EA752A8822}">
      <dgm:prSet/>
      <dgm:spPr/>
      <dgm:t>
        <a:bodyPr/>
        <a:lstStyle/>
        <a:p>
          <a:endParaRPr lang="fr-FR"/>
        </a:p>
      </dgm:t>
    </dgm:pt>
    <dgm:pt modelId="{6A3129E6-FACA-4AEB-A890-90F30C386060}">
      <dgm:prSet phldrT="[Texte]" custT="1"/>
      <dgm:spPr/>
      <dgm:t>
        <a:bodyPr/>
        <a:lstStyle/>
        <a:p>
          <a:r>
            <a:rPr lang="fr-FR" sz="1200" dirty="0" smtClean="0"/>
            <a:t>Mise</a:t>
          </a:r>
          <a:r>
            <a:rPr lang="fr-FR" sz="1200" baseline="0" dirty="0" smtClean="0"/>
            <a:t> en ligne de la fiche technique de formation, programme détaillé de la formation et Fiche technique CV du prestataire</a:t>
          </a:r>
          <a:endParaRPr lang="fr-FR" sz="1200" dirty="0"/>
        </a:p>
      </dgm:t>
    </dgm:pt>
    <dgm:pt modelId="{7406575E-CC35-45BC-B204-A3F520F4FDD3}" type="parTrans" cxnId="{B6D9BC58-1147-4D30-8DC0-9627341596D3}">
      <dgm:prSet/>
      <dgm:spPr/>
      <dgm:t>
        <a:bodyPr/>
        <a:lstStyle/>
        <a:p>
          <a:endParaRPr lang="fr-FR"/>
        </a:p>
      </dgm:t>
    </dgm:pt>
    <dgm:pt modelId="{2C151009-E917-4788-8D7C-A26C4766F6E1}" type="sibTrans" cxnId="{B6D9BC58-1147-4D30-8DC0-9627341596D3}">
      <dgm:prSet/>
      <dgm:spPr/>
      <dgm:t>
        <a:bodyPr/>
        <a:lstStyle/>
        <a:p>
          <a:endParaRPr lang="fr-FR"/>
        </a:p>
      </dgm:t>
    </dgm:pt>
    <dgm:pt modelId="{19268096-1C3B-46A4-98E3-2576AA9ED240}">
      <dgm:prSet phldrT="[Texte]" custT="1"/>
      <dgm:spPr/>
      <dgm:t>
        <a:bodyPr/>
        <a:lstStyle/>
        <a:p>
          <a:r>
            <a:rPr lang="fr-FR" sz="1200" dirty="0" smtClean="0"/>
            <a:t>Elaboration du contenu de formation en binôme avec un membre de l’équipe</a:t>
          </a:r>
          <a:endParaRPr lang="fr-FR" sz="1200" dirty="0"/>
        </a:p>
      </dgm:t>
    </dgm:pt>
    <dgm:pt modelId="{F2FE0F31-4F1F-4BD1-BD07-BE7A051C4487}" type="parTrans" cxnId="{621D1673-9CCB-4716-B5DC-08E88FD17A70}">
      <dgm:prSet/>
      <dgm:spPr/>
      <dgm:t>
        <a:bodyPr/>
        <a:lstStyle/>
        <a:p>
          <a:endParaRPr lang="fr-FR"/>
        </a:p>
      </dgm:t>
    </dgm:pt>
    <dgm:pt modelId="{8E9A09C1-3635-4BA4-8E54-F920F2B21792}" type="sibTrans" cxnId="{621D1673-9CCB-4716-B5DC-08E88FD17A70}">
      <dgm:prSet/>
      <dgm:spPr/>
      <dgm:t>
        <a:bodyPr/>
        <a:lstStyle/>
        <a:p>
          <a:endParaRPr lang="fr-FR"/>
        </a:p>
      </dgm:t>
    </dgm:pt>
    <dgm:pt modelId="{452D0D8C-9C07-426B-ADF0-C886631419EB}">
      <dgm:prSet phldrT="[Texte]" custT="1"/>
      <dgm:spPr/>
      <dgm:t>
        <a:bodyPr/>
        <a:lstStyle/>
        <a:p>
          <a:r>
            <a:rPr lang="fr-FR" sz="1200" dirty="0" smtClean="0"/>
            <a:t>Première formation collective en binôme avec un membre de l’équipe</a:t>
          </a:r>
          <a:endParaRPr lang="fr-FR" sz="1200" dirty="0"/>
        </a:p>
      </dgm:t>
    </dgm:pt>
    <dgm:pt modelId="{7AF57C40-EF03-40F1-965A-0BDDBA42EFC6}" type="parTrans" cxnId="{0DAEEEC3-9F6C-4A73-BDD6-13C1AAF9D5CE}">
      <dgm:prSet/>
      <dgm:spPr/>
      <dgm:t>
        <a:bodyPr/>
        <a:lstStyle/>
        <a:p>
          <a:endParaRPr lang="fr-FR"/>
        </a:p>
      </dgm:t>
    </dgm:pt>
    <dgm:pt modelId="{731AF658-1A51-4C7D-BBE0-E73C5B707E26}" type="sibTrans" cxnId="{0DAEEEC3-9F6C-4A73-BDD6-13C1AAF9D5CE}">
      <dgm:prSet/>
      <dgm:spPr/>
      <dgm:t>
        <a:bodyPr/>
        <a:lstStyle/>
        <a:p>
          <a:endParaRPr lang="fr-FR"/>
        </a:p>
      </dgm:t>
    </dgm:pt>
    <dgm:pt modelId="{E4C8D3DB-27B7-4D15-B5BC-675541061FED}">
      <dgm:prSet phldrT="[Texte]"/>
      <dgm:spPr/>
      <dgm:t>
        <a:bodyPr/>
        <a:lstStyle/>
        <a:p>
          <a:endParaRPr lang="fr-FR" dirty="0"/>
        </a:p>
      </dgm:t>
    </dgm:pt>
    <dgm:pt modelId="{A6FA1815-9940-42FA-B6F0-9276AB2F071D}" type="parTrans" cxnId="{7BB87645-9F18-44F2-A683-BB384624B074}">
      <dgm:prSet/>
      <dgm:spPr/>
      <dgm:t>
        <a:bodyPr/>
        <a:lstStyle/>
        <a:p>
          <a:endParaRPr lang="fr-FR"/>
        </a:p>
      </dgm:t>
    </dgm:pt>
    <dgm:pt modelId="{B80F344C-E977-4897-9177-4EA421A456E6}" type="sibTrans" cxnId="{7BB87645-9F18-44F2-A683-BB384624B074}">
      <dgm:prSet/>
      <dgm:spPr/>
      <dgm:t>
        <a:bodyPr/>
        <a:lstStyle/>
        <a:p>
          <a:endParaRPr lang="fr-FR"/>
        </a:p>
      </dgm:t>
    </dgm:pt>
    <dgm:pt modelId="{1DBF604C-7655-43F3-B754-0D2D0C407173}">
      <dgm:prSet phldrT="[Texte]" custT="1"/>
      <dgm:spPr/>
      <dgm:t>
        <a:bodyPr/>
        <a:lstStyle/>
        <a:p>
          <a:r>
            <a:rPr lang="fr-FR" sz="1200" dirty="0" smtClean="0"/>
            <a:t>Négociation tarif et calendrier</a:t>
          </a:r>
          <a:endParaRPr lang="fr-FR" sz="1200" dirty="0"/>
        </a:p>
      </dgm:t>
    </dgm:pt>
    <dgm:pt modelId="{75A00782-0F5B-431B-BEA8-EA6C9C7964E5}" type="parTrans" cxnId="{39426679-2B40-4766-BC3D-F39D615F94DC}">
      <dgm:prSet/>
      <dgm:spPr/>
      <dgm:t>
        <a:bodyPr/>
        <a:lstStyle/>
        <a:p>
          <a:endParaRPr lang="fr-FR"/>
        </a:p>
      </dgm:t>
    </dgm:pt>
    <dgm:pt modelId="{81F92DE6-14ED-4A84-A977-1169E7F19B6C}" type="sibTrans" cxnId="{39426679-2B40-4766-BC3D-F39D615F94DC}">
      <dgm:prSet/>
      <dgm:spPr/>
      <dgm:t>
        <a:bodyPr/>
        <a:lstStyle/>
        <a:p>
          <a:endParaRPr lang="fr-FR"/>
        </a:p>
      </dgm:t>
    </dgm:pt>
    <dgm:pt modelId="{433AF6EF-98BD-4D1C-AA4F-B89BD5BDDCDF}">
      <dgm:prSet phldrT="[Texte]" custT="1"/>
      <dgm:spPr/>
      <dgm:t>
        <a:bodyPr/>
        <a:lstStyle/>
        <a:p>
          <a:r>
            <a:rPr lang="fr-FR" sz="1800" b="1" dirty="0"/>
            <a:t>Analyse</a:t>
          </a:r>
        </a:p>
      </dgm:t>
    </dgm:pt>
    <dgm:pt modelId="{53AD1B54-83EE-464C-9354-22690EBCB9E4}" type="parTrans" cxnId="{CA80C5BB-0F9B-4F63-80BC-272A393D91C9}">
      <dgm:prSet/>
      <dgm:spPr/>
      <dgm:t>
        <a:bodyPr/>
        <a:lstStyle/>
        <a:p>
          <a:endParaRPr lang="fr-FR"/>
        </a:p>
      </dgm:t>
    </dgm:pt>
    <dgm:pt modelId="{42FF9239-C4F5-4BA8-9FFF-676DEC5EF797}" type="sibTrans" cxnId="{CA80C5BB-0F9B-4F63-80BC-272A393D91C9}">
      <dgm:prSet/>
      <dgm:spPr/>
      <dgm:t>
        <a:bodyPr/>
        <a:lstStyle/>
        <a:p>
          <a:endParaRPr lang="fr-FR"/>
        </a:p>
      </dgm:t>
    </dgm:pt>
    <dgm:pt modelId="{F36039D0-291B-4409-9929-1558631879F3}">
      <dgm:prSet phldrT="[Texte]"/>
      <dgm:spPr/>
      <dgm:t>
        <a:bodyPr/>
        <a:lstStyle/>
        <a:p>
          <a:r>
            <a:rPr lang="fr-FR" dirty="0"/>
            <a:t>Satisfaction stagiaire</a:t>
          </a:r>
        </a:p>
      </dgm:t>
    </dgm:pt>
    <dgm:pt modelId="{34401204-BABE-4E5E-8419-218D9B30996E}" type="parTrans" cxnId="{87F6D27B-5B78-41D6-9AF6-082C59A9E9A9}">
      <dgm:prSet/>
      <dgm:spPr/>
      <dgm:t>
        <a:bodyPr/>
        <a:lstStyle/>
        <a:p>
          <a:endParaRPr lang="fr-FR"/>
        </a:p>
      </dgm:t>
    </dgm:pt>
    <dgm:pt modelId="{CEED4206-33CC-40C1-B9F8-ED76127886F4}" type="sibTrans" cxnId="{87F6D27B-5B78-41D6-9AF6-082C59A9E9A9}">
      <dgm:prSet/>
      <dgm:spPr/>
      <dgm:t>
        <a:bodyPr/>
        <a:lstStyle/>
        <a:p>
          <a:endParaRPr lang="fr-FR"/>
        </a:p>
      </dgm:t>
    </dgm:pt>
    <dgm:pt modelId="{CE9C36E6-CE3D-48F8-80CD-099AADA91D6E}">
      <dgm:prSet phldrT="[Texte]"/>
      <dgm:spPr/>
      <dgm:t>
        <a:bodyPr/>
        <a:lstStyle/>
        <a:p>
          <a:r>
            <a:rPr lang="fr-FR" dirty="0"/>
            <a:t>Satisfaction entreprise</a:t>
          </a:r>
        </a:p>
      </dgm:t>
    </dgm:pt>
    <dgm:pt modelId="{8958B47F-7364-4BDE-8C20-943B9FD366A2}" type="parTrans" cxnId="{5C2BB014-FB7F-48D3-990F-0CB1BA3E947F}">
      <dgm:prSet/>
      <dgm:spPr/>
      <dgm:t>
        <a:bodyPr/>
        <a:lstStyle/>
        <a:p>
          <a:endParaRPr lang="fr-FR"/>
        </a:p>
      </dgm:t>
    </dgm:pt>
    <dgm:pt modelId="{F25389AB-4DA4-42A3-81BD-78BCFFC8C99D}" type="sibTrans" cxnId="{5C2BB014-FB7F-48D3-990F-0CB1BA3E947F}">
      <dgm:prSet/>
      <dgm:spPr/>
      <dgm:t>
        <a:bodyPr/>
        <a:lstStyle/>
        <a:p>
          <a:endParaRPr lang="fr-FR"/>
        </a:p>
      </dgm:t>
    </dgm:pt>
    <dgm:pt modelId="{85DAC0D3-627D-40C1-A667-62D64A268D13}">
      <dgm:prSet/>
      <dgm:spPr/>
      <dgm:t>
        <a:bodyPr/>
        <a:lstStyle/>
        <a:p>
          <a:r>
            <a:rPr lang="fr-FR" dirty="0"/>
            <a:t>Veiller à ce que le formateur dispose toujours des conditions d’exercices optimum </a:t>
          </a:r>
        </a:p>
      </dgm:t>
    </dgm:pt>
    <dgm:pt modelId="{A0D6423D-277D-4F39-8720-E340C74204A9}" type="parTrans" cxnId="{30B6C7EC-9727-4C4D-9A54-5629FC20D57C}">
      <dgm:prSet/>
      <dgm:spPr/>
      <dgm:t>
        <a:bodyPr/>
        <a:lstStyle/>
        <a:p>
          <a:endParaRPr lang="fr-FR"/>
        </a:p>
      </dgm:t>
    </dgm:pt>
    <dgm:pt modelId="{BF929CE8-D778-41D5-9831-5B1AD7F2CB96}" type="sibTrans" cxnId="{30B6C7EC-9727-4C4D-9A54-5629FC20D57C}">
      <dgm:prSet/>
      <dgm:spPr/>
      <dgm:t>
        <a:bodyPr/>
        <a:lstStyle/>
        <a:p>
          <a:endParaRPr lang="fr-FR"/>
        </a:p>
      </dgm:t>
    </dgm:pt>
    <dgm:pt modelId="{C92BED8A-2B82-4EE6-90C0-06BC9B9DD9A7}" type="pres">
      <dgm:prSet presAssocID="{B652CE54-0AB5-42A0-8F8D-D809A59B273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3F3D7D3-07E6-4707-965F-49075F7B621F}" type="pres">
      <dgm:prSet presAssocID="{DE367D96-076C-4FC9-AB21-F6429FCDC560}" presName="root" presStyleCnt="0"/>
      <dgm:spPr/>
    </dgm:pt>
    <dgm:pt modelId="{B6497906-4E7A-4979-A489-D43D852A7B49}" type="pres">
      <dgm:prSet presAssocID="{DE367D96-076C-4FC9-AB21-F6429FCDC560}" presName="rootComposite" presStyleCnt="0"/>
      <dgm:spPr/>
    </dgm:pt>
    <dgm:pt modelId="{38FB2940-898B-4A66-AC8A-6960688AB17E}" type="pres">
      <dgm:prSet presAssocID="{DE367D96-076C-4FC9-AB21-F6429FCDC560}" presName="rootText" presStyleLbl="node1" presStyleIdx="0" presStyleCnt="3" custLinFactNeighborX="-27950"/>
      <dgm:spPr/>
      <dgm:t>
        <a:bodyPr/>
        <a:lstStyle/>
        <a:p>
          <a:endParaRPr lang="fr-FR"/>
        </a:p>
      </dgm:t>
    </dgm:pt>
    <dgm:pt modelId="{58120FCF-4673-492D-9EE6-29E6191D5E8F}" type="pres">
      <dgm:prSet presAssocID="{DE367D96-076C-4FC9-AB21-F6429FCDC560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B4D75B-AC2B-48DB-9631-3E30F549FD5B}" type="pres">
      <dgm:prSet presAssocID="{DE367D96-076C-4FC9-AB21-F6429FCDC560}" presName="childShape" presStyleCnt="0"/>
      <dgm:spPr/>
    </dgm:pt>
    <dgm:pt modelId="{1D6FD020-8873-4276-8CC8-FF6CA8B6630E}" type="pres">
      <dgm:prSet presAssocID="{D1D6D37E-1F33-4379-A50A-5E014CEB27B8}" presName="Name13" presStyleLbl="parChTrans1D2" presStyleIdx="0" presStyleCnt="10"/>
      <dgm:spPr/>
      <dgm:t>
        <a:bodyPr/>
        <a:lstStyle/>
        <a:p>
          <a:endParaRPr lang="fr-FR"/>
        </a:p>
      </dgm:t>
    </dgm:pt>
    <dgm:pt modelId="{C65679EB-E4CE-4126-BE20-E796F221D08E}" type="pres">
      <dgm:prSet presAssocID="{102579B1-92BE-4A34-B579-D115DF6DC40B}" presName="childText" presStyleLbl="bgAcc1" presStyleIdx="0" presStyleCnt="10" custScaleX="242284" custScaleY="126909" custLinFactNeighborX="-34943" custLinFactNeighborY="-53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96844E-8C7F-452B-8CE4-4F2A9DF05E4F}" type="pres">
      <dgm:prSet presAssocID="{9DAC8C3A-2826-4888-8477-841E36229F29}" presName="Name13" presStyleLbl="parChTrans1D2" presStyleIdx="1" presStyleCnt="10"/>
      <dgm:spPr/>
      <dgm:t>
        <a:bodyPr/>
        <a:lstStyle/>
        <a:p>
          <a:endParaRPr lang="fr-FR"/>
        </a:p>
      </dgm:t>
    </dgm:pt>
    <dgm:pt modelId="{661D1A48-E728-4719-BB9C-A3213E2B83B7}" type="pres">
      <dgm:prSet presAssocID="{D181DD4F-E479-4B34-A8C1-00D535C17339}" presName="childText" presStyleLbl="bgAcc1" presStyleIdx="1" presStyleCnt="10" custScaleX="242284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5C67B0-19D6-44B1-9ECF-45F5C25D32C5}" type="pres">
      <dgm:prSet presAssocID="{75A00782-0F5B-431B-BEA8-EA6C9C7964E5}" presName="Name13" presStyleLbl="parChTrans1D2" presStyleIdx="2" presStyleCnt="10"/>
      <dgm:spPr/>
      <dgm:t>
        <a:bodyPr/>
        <a:lstStyle/>
        <a:p>
          <a:endParaRPr lang="fr-FR"/>
        </a:p>
      </dgm:t>
    </dgm:pt>
    <dgm:pt modelId="{BBE20748-AA5E-4696-8DB3-8893905CF6AA}" type="pres">
      <dgm:prSet presAssocID="{1DBF604C-7655-43F3-B754-0D2D0C407173}" presName="childText" presStyleLbl="bgAcc1" presStyleIdx="2" presStyleCnt="10" custScaleX="240772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5E5A20-1BF7-496E-874A-79DE77848C45}" type="pres">
      <dgm:prSet presAssocID="{A6FA1815-9940-42FA-B6F0-9276AB2F071D}" presName="Name13" presStyleLbl="parChTrans1D2" presStyleIdx="3" presStyleCnt="10"/>
      <dgm:spPr/>
      <dgm:t>
        <a:bodyPr/>
        <a:lstStyle/>
        <a:p>
          <a:endParaRPr lang="fr-FR"/>
        </a:p>
      </dgm:t>
    </dgm:pt>
    <dgm:pt modelId="{39346ECA-2432-4785-9497-9BA633FAC2DD}" type="pres">
      <dgm:prSet presAssocID="{E4C8D3DB-27B7-4D15-B5BC-675541061FED}" presName="childText" presStyleLbl="bgAcc1" presStyleIdx="3" presStyleCnt="10" custScaleX="239621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B30D2B-BE26-4CDA-9909-31E237DB2C42}" type="pres">
      <dgm:prSet presAssocID="{9B426219-B425-4D4B-AAE9-5396630B6EB0}" presName="root" presStyleCnt="0"/>
      <dgm:spPr/>
    </dgm:pt>
    <dgm:pt modelId="{3FAA9063-71C2-4E3C-B695-6366FF013FBF}" type="pres">
      <dgm:prSet presAssocID="{9B426219-B425-4D4B-AAE9-5396630B6EB0}" presName="rootComposite" presStyleCnt="0"/>
      <dgm:spPr/>
    </dgm:pt>
    <dgm:pt modelId="{F733D6B1-04D3-4EA2-B6E2-9AA3FD6649FD}" type="pres">
      <dgm:prSet presAssocID="{9B426219-B425-4D4B-AAE9-5396630B6EB0}" presName="rootText" presStyleLbl="node1" presStyleIdx="1" presStyleCnt="3"/>
      <dgm:spPr/>
      <dgm:t>
        <a:bodyPr/>
        <a:lstStyle/>
        <a:p>
          <a:endParaRPr lang="fr-FR"/>
        </a:p>
      </dgm:t>
    </dgm:pt>
    <dgm:pt modelId="{0E98C7F8-6A1D-43F7-B0CD-3D906B346962}" type="pres">
      <dgm:prSet presAssocID="{9B426219-B425-4D4B-AAE9-5396630B6EB0}" presName="rootConnector" presStyleLbl="node1" presStyleIdx="1" presStyleCnt="3"/>
      <dgm:spPr/>
      <dgm:t>
        <a:bodyPr/>
        <a:lstStyle/>
        <a:p>
          <a:endParaRPr lang="fr-FR"/>
        </a:p>
      </dgm:t>
    </dgm:pt>
    <dgm:pt modelId="{0025304C-D4B5-4201-BFE2-C0C9876A028D}" type="pres">
      <dgm:prSet presAssocID="{9B426219-B425-4D4B-AAE9-5396630B6EB0}" presName="childShape" presStyleCnt="0"/>
      <dgm:spPr/>
    </dgm:pt>
    <dgm:pt modelId="{7D119C31-FBAD-49F2-9CB1-4DD245B0927C}" type="pres">
      <dgm:prSet presAssocID="{7406575E-CC35-45BC-B204-A3F520F4FDD3}" presName="Name13" presStyleLbl="parChTrans1D2" presStyleIdx="4" presStyleCnt="10"/>
      <dgm:spPr/>
      <dgm:t>
        <a:bodyPr/>
        <a:lstStyle/>
        <a:p>
          <a:endParaRPr lang="fr-FR"/>
        </a:p>
      </dgm:t>
    </dgm:pt>
    <dgm:pt modelId="{7A3CCC9B-378E-4391-9774-9F91DCAC3E5D}" type="pres">
      <dgm:prSet presAssocID="{6A3129E6-FACA-4AEB-A890-90F30C386060}" presName="childText" presStyleLbl="bgAcc1" presStyleIdx="4" presStyleCnt="10" custScaleX="2912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7ED3B-1ADB-4524-977A-AA5D54C4AA38}" type="pres">
      <dgm:prSet presAssocID="{F2FE0F31-4F1F-4BD1-BD07-BE7A051C4487}" presName="Name13" presStyleLbl="parChTrans1D2" presStyleIdx="5" presStyleCnt="10"/>
      <dgm:spPr/>
      <dgm:t>
        <a:bodyPr/>
        <a:lstStyle/>
        <a:p>
          <a:endParaRPr lang="fr-FR"/>
        </a:p>
      </dgm:t>
    </dgm:pt>
    <dgm:pt modelId="{3C96A47F-76BB-452F-A1D3-2F748C3FBBCA}" type="pres">
      <dgm:prSet presAssocID="{19268096-1C3B-46A4-98E3-2576AA9ED240}" presName="childText" presStyleLbl="bgAcc1" presStyleIdx="5" presStyleCnt="10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5EC88-0258-4A5A-9B87-9C9846815668}" type="pres">
      <dgm:prSet presAssocID="{7AF57C40-EF03-40F1-965A-0BDDBA42EFC6}" presName="Name13" presStyleLbl="parChTrans1D2" presStyleIdx="6" presStyleCnt="10"/>
      <dgm:spPr/>
      <dgm:t>
        <a:bodyPr/>
        <a:lstStyle/>
        <a:p>
          <a:endParaRPr lang="fr-FR"/>
        </a:p>
      </dgm:t>
    </dgm:pt>
    <dgm:pt modelId="{0D0AB76D-3054-41CB-A97C-415C252A1F83}" type="pres">
      <dgm:prSet presAssocID="{452D0D8C-9C07-426B-ADF0-C886631419EB}" presName="childText" presStyleLbl="bgAcc1" presStyleIdx="6" presStyleCnt="10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B4461E-C639-4C45-979B-65D187006805}" type="pres">
      <dgm:prSet presAssocID="{433AF6EF-98BD-4D1C-AA4F-B89BD5BDDCDF}" presName="root" presStyleCnt="0"/>
      <dgm:spPr/>
    </dgm:pt>
    <dgm:pt modelId="{BEC85357-ED03-485B-9116-C17B5144A2FB}" type="pres">
      <dgm:prSet presAssocID="{433AF6EF-98BD-4D1C-AA4F-B89BD5BDDCDF}" presName="rootComposite" presStyleCnt="0"/>
      <dgm:spPr/>
    </dgm:pt>
    <dgm:pt modelId="{76DADF0F-D465-42F9-AF1C-D1D6FFB55069}" type="pres">
      <dgm:prSet presAssocID="{433AF6EF-98BD-4D1C-AA4F-B89BD5BDDCDF}" presName="rootText" presStyleLbl="node1" presStyleIdx="2" presStyleCnt="3" custLinFactNeighborX="8862"/>
      <dgm:spPr/>
      <dgm:t>
        <a:bodyPr/>
        <a:lstStyle/>
        <a:p>
          <a:endParaRPr lang="fr-FR"/>
        </a:p>
      </dgm:t>
    </dgm:pt>
    <dgm:pt modelId="{E8CF593A-3ABF-4D68-A4B6-487E27BFFB59}" type="pres">
      <dgm:prSet presAssocID="{433AF6EF-98BD-4D1C-AA4F-B89BD5BDDCDF}" presName="rootConnector" presStyleLbl="node1" presStyleIdx="2" presStyleCnt="3"/>
      <dgm:spPr/>
      <dgm:t>
        <a:bodyPr/>
        <a:lstStyle/>
        <a:p>
          <a:endParaRPr lang="fr-FR"/>
        </a:p>
      </dgm:t>
    </dgm:pt>
    <dgm:pt modelId="{CE6C1B75-594A-4C20-9FCB-840E0FCFE850}" type="pres">
      <dgm:prSet presAssocID="{433AF6EF-98BD-4D1C-AA4F-B89BD5BDDCDF}" presName="childShape" presStyleCnt="0"/>
      <dgm:spPr/>
    </dgm:pt>
    <dgm:pt modelId="{E658786B-157F-4E57-8087-2A8E10318997}" type="pres">
      <dgm:prSet presAssocID="{34401204-BABE-4E5E-8419-218D9B30996E}" presName="Name13" presStyleLbl="parChTrans1D2" presStyleIdx="7" presStyleCnt="10"/>
      <dgm:spPr/>
      <dgm:t>
        <a:bodyPr/>
        <a:lstStyle/>
        <a:p>
          <a:endParaRPr lang="fr-FR"/>
        </a:p>
      </dgm:t>
    </dgm:pt>
    <dgm:pt modelId="{55AE09F5-2AE5-43B2-B645-D14CDCE9DEAE}" type="pres">
      <dgm:prSet presAssocID="{F36039D0-291B-4409-9929-1558631879F3}" presName="childText" presStyleLbl="bgAcc1" presStyleIdx="7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313C71-E4AE-474C-93DA-B25A54A545F0}" type="pres">
      <dgm:prSet presAssocID="{8958B47F-7364-4BDE-8C20-943B9FD366A2}" presName="Name13" presStyleLbl="parChTrans1D2" presStyleIdx="8" presStyleCnt="10"/>
      <dgm:spPr/>
      <dgm:t>
        <a:bodyPr/>
        <a:lstStyle/>
        <a:p>
          <a:endParaRPr lang="fr-FR"/>
        </a:p>
      </dgm:t>
    </dgm:pt>
    <dgm:pt modelId="{700A8C00-78AE-4EBF-AEEF-2CB776E31749}" type="pres">
      <dgm:prSet presAssocID="{CE9C36E6-CE3D-48F8-80CD-099AADA91D6E}" presName="childText" presStyleLbl="bgAcc1" presStyleIdx="8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F06106-4E50-4541-8DD4-B6DED2BC7041}" type="pres">
      <dgm:prSet presAssocID="{A0D6423D-277D-4F39-8720-E340C74204A9}" presName="Name13" presStyleLbl="parChTrans1D2" presStyleIdx="9" presStyleCnt="10"/>
      <dgm:spPr/>
      <dgm:t>
        <a:bodyPr/>
        <a:lstStyle/>
        <a:p>
          <a:endParaRPr lang="fr-FR"/>
        </a:p>
      </dgm:t>
    </dgm:pt>
    <dgm:pt modelId="{ADA9E010-7AA3-45D6-8A81-8344C1839A0A}" type="pres">
      <dgm:prSet presAssocID="{85DAC0D3-627D-40C1-A667-62D64A268D13}" presName="childText" presStyleLbl="bgAcc1" presStyleIdx="9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C2BB014-FB7F-48D3-990F-0CB1BA3E947F}" srcId="{433AF6EF-98BD-4D1C-AA4F-B89BD5BDDCDF}" destId="{CE9C36E6-CE3D-48F8-80CD-099AADA91D6E}" srcOrd="1" destOrd="0" parTransId="{8958B47F-7364-4BDE-8C20-943B9FD366A2}" sibTransId="{F25389AB-4DA4-42A3-81BD-78BCFFC8C99D}"/>
    <dgm:cxn modelId="{70E80157-AA70-4B2B-B20C-3EE03C07A281}" type="presOf" srcId="{CE9C36E6-CE3D-48F8-80CD-099AADA91D6E}" destId="{700A8C00-78AE-4EBF-AEEF-2CB776E31749}" srcOrd="0" destOrd="0" presId="urn:microsoft.com/office/officeart/2005/8/layout/hierarchy3"/>
    <dgm:cxn modelId="{13ECC0E6-1CD0-44B7-9BEB-E1C810A0C95B}" type="presOf" srcId="{D1D6D37E-1F33-4379-A50A-5E014CEB27B8}" destId="{1D6FD020-8873-4276-8CC8-FF6CA8B6630E}" srcOrd="0" destOrd="0" presId="urn:microsoft.com/office/officeart/2005/8/layout/hierarchy3"/>
    <dgm:cxn modelId="{F2C69921-B3AD-4E98-88AE-69E35D513D83}" type="presOf" srcId="{9B426219-B425-4D4B-AAE9-5396630B6EB0}" destId="{0E98C7F8-6A1D-43F7-B0CD-3D906B346962}" srcOrd="1" destOrd="0" presId="urn:microsoft.com/office/officeart/2005/8/layout/hierarchy3"/>
    <dgm:cxn modelId="{621D1673-9CCB-4716-B5DC-08E88FD17A70}" srcId="{9B426219-B425-4D4B-AAE9-5396630B6EB0}" destId="{19268096-1C3B-46A4-98E3-2576AA9ED240}" srcOrd="1" destOrd="0" parTransId="{F2FE0F31-4F1F-4BD1-BD07-BE7A051C4487}" sibTransId="{8E9A09C1-3635-4BA4-8E54-F920F2B21792}"/>
    <dgm:cxn modelId="{DC25257A-4888-4925-AC3E-3B4AD10420FF}" type="presOf" srcId="{DE367D96-076C-4FC9-AB21-F6429FCDC560}" destId="{58120FCF-4673-492D-9EE6-29E6191D5E8F}" srcOrd="1" destOrd="0" presId="urn:microsoft.com/office/officeart/2005/8/layout/hierarchy3"/>
    <dgm:cxn modelId="{62162A45-0D9F-4C99-B6F9-8C18C1F7E489}" srcId="{DE367D96-076C-4FC9-AB21-F6429FCDC560}" destId="{102579B1-92BE-4A34-B579-D115DF6DC40B}" srcOrd="0" destOrd="0" parTransId="{D1D6D37E-1F33-4379-A50A-5E014CEB27B8}" sibTransId="{A407C430-16EB-4153-9BA6-C0912DDAE1CB}"/>
    <dgm:cxn modelId="{0DAEEEC3-9F6C-4A73-BDD6-13C1AAF9D5CE}" srcId="{9B426219-B425-4D4B-AAE9-5396630B6EB0}" destId="{452D0D8C-9C07-426B-ADF0-C886631419EB}" srcOrd="2" destOrd="0" parTransId="{7AF57C40-EF03-40F1-965A-0BDDBA42EFC6}" sibTransId="{731AF658-1A51-4C7D-BBE0-E73C5B707E26}"/>
    <dgm:cxn modelId="{B11E5889-0A96-4F0D-998D-10A9BCA5E53C}" type="presOf" srcId="{D181DD4F-E479-4B34-A8C1-00D535C17339}" destId="{661D1A48-E728-4719-BB9C-A3213E2B83B7}" srcOrd="0" destOrd="0" presId="urn:microsoft.com/office/officeart/2005/8/layout/hierarchy3"/>
    <dgm:cxn modelId="{BB56A4E5-BA0C-415C-A3AC-BC7C50428550}" type="presOf" srcId="{9DAC8C3A-2826-4888-8477-841E36229F29}" destId="{4096844E-8C7F-452B-8CE4-4F2A9DF05E4F}" srcOrd="0" destOrd="0" presId="urn:microsoft.com/office/officeart/2005/8/layout/hierarchy3"/>
    <dgm:cxn modelId="{8B562D40-75D2-46C1-B68F-E3EA752A8822}" srcId="{B652CE54-0AB5-42A0-8F8D-D809A59B273C}" destId="{9B426219-B425-4D4B-AAE9-5396630B6EB0}" srcOrd="1" destOrd="0" parTransId="{BD624B4E-477A-4BB4-8A76-1854645A31AA}" sibTransId="{F01F724D-9278-4F7A-A7E1-9AE6D523033E}"/>
    <dgm:cxn modelId="{EC187F47-6E97-4D46-9349-92624D597068}" type="presOf" srcId="{75A00782-0F5B-431B-BEA8-EA6C9C7964E5}" destId="{5E5C67B0-19D6-44B1-9ECF-45F5C25D32C5}" srcOrd="0" destOrd="0" presId="urn:microsoft.com/office/officeart/2005/8/layout/hierarchy3"/>
    <dgm:cxn modelId="{D99A8C18-5669-425E-BFC1-C1D7F79939A4}" type="presOf" srcId="{6A3129E6-FACA-4AEB-A890-90F30C386060}" destId="{7A3CCC9B-378E-4391-9774-9F91DCAC3E5D}" srcOrd="0" destOrd="0" presId="urn:microsoft.com/office/officeart/2005/8/layout/hierarchy3"/>
    <dgm:cxn modelId="{6FBF8D30-F6ED-4FED-B03F-998BE752B66D}" type="presOf" srcId="{433AF6EF-98BD-4D1C-AA4F-B89BD5BDDCDF}" destId="{E8CF593A-3ABF-4D68-A4B6-487E27BFFB59}" srcOrd="1" destOrd="0" presId="urn:microsoft.com/office/officeart/2005/8/layout/hierarchy3"/>
    <dgm:cxn modelId="{3B608E45-8085-4110-87FF-718C3EC4D8C8}" type="presOf" srcId="{19268096-1C3B-46A4-98E3-2576AA9ED240}" destId="{3C96A47F-76BB-452F-A1D3-2F748C3FBBCA}" srcOrd="0" destOrd="0" presId="urn:microsoft.com/office/officeart/2005/8/layout/hierarchy3"/>
    <dgm:cxn modelId="{F2C37A11-E31E-4CF5-89D6-326040E7F9F1}" type="presOf" srcId="{452D0D8C-9C07-426B-ADF0-C886631419EB}" destId="{0D0AB76D-3054-41CB-A97C-415C252A1F83}" srcOrd="0" destOrd="0" presId="urn:microsoft.com/office/officeart/2005/8/layout/hierarchy3"/>
    <dgm:cxn modelId="{9937544C-3997-4B05-ABBE-24C473C1BBD0}" srcId="{B652CE54-0AB5-42A0-8F8D-D809A59B273C}" destId="{DE367D96-076C-4FC9-AB21-F6429FCDC560}" srcOrd="0" destOrd="0" parTransId="{26DE2ED3-98F6-46F6-BDD2-1853E14CC473}" sibTransId="{A77169FC-2375-4AB0-A071-354D8CB1D126}"/>
    <dgm:cxn modelId="{CA80C5BB-0F9B-4F63-80BC-272A393D91C9}" srcId="{B652CE54-0AB5-42A0-8F8D-D809A59B273C}" destId="{433AF6EF-98BD-4D1C-AA4F-B89BD5BDDCDF}" srcOrd="2" destOrd="0" parTransId="{53AD1B54-83EE-464C-9354-22690EBCB9E4}" sibTransId="{42FF9239-C4F5-4BA8-9FFF-676DEC5EF797}"/>
    <dgm:cxn modelId="{A7530D1E-B1F1-4289-8644-72AFEE78ED9A}" type="presOf" srcId="{F36039D0-291B-4409-9929-1558631879F3}" destId="{55AE09F5-2AE5-43B2-B645-D14CDCE9DEAE}" srcOrd="0" destOrd="0" presId="urn:microsoft.com/office/officeart/2005/8/layout/hierarchy3"/>
    <dgm:cxn modelId="{3724EB79-BF54-4F2B-A2F8-9027E2A582D0}" type="presOf" srcId="{102579B1-92BE-4A34-B579-D115DF6DC40B}" destId="{C65679EB-E4CE-4126-BE20-E796F221D08E}" srcOrd="0" destOrd="0" presId="urn:microsoft.com/office/officeart/2005/8/layout/hierarchy3"/>
    <dgm:cxn modelId="{8748D37C-D112-4F27-BBBD-B61C7DC77F11}" type="presOf" srcId="{34401204-BABE-4E5E-8419-218D9B30996E}" destId="{E658786B-157F-4E57-8087-2A8E10318997}" srcOrd="0" destOrd="0" presId="urn:microsoft.com/office/officeart/2005/8/layout/hierarchy3"/>
    <dgm:cxn modelId="{1CBAE90E-85CA-4A4A-BA19-5E802D09EE63}" type="presOf" srcId="{A6FA1815-9940-42FA-B6F0-9276AB2F071D}" destId="{F15E5A20-1BF7-496E-874A-79DE77848C45}" srcOrd="0" destOrd="0" presId="urn:microsoft.com/office/officeart/2005/8/layout/hierarchy3"/>
    <dgm:cxn modelId="{30B6C7EC-9727-4C4D-9A54-5629FC20D57C}" srcId="{433AF6EF-98BD-4D1C-AA4F-B89BD5BDDCDF}" destId="{85DAC0D3-627D-40C1-A667-62D64A268D13}" srcOrd="2" destOrd="0" parTransId="{A0D6423D-277D-4F39-8720-E340C74204A9}" sibTransId="{BF929CE8-D778-41D5-9831-5B1AD7F2CB96}"/>
    <dgm:cxn modelId="{02CC8592-460E-44C2-A515-C2CF2EB04826}" type="presOf" srcId="{9B426219-B425-4D4B-AAE9-5396630B6EB0}" destId="{F733D6B1-04D3-4EA2-B6E2-9AA3FD6649FD}" srcOrd="0" destOrd="0" presId="urn:microsoft.com/office/officeart/2005/8/layout/hierarchy3"/>
    <dgm:cxn modelId="{18BC4870-4FD4-4BE2-AF2F-AB43E2C0BBF6}" type="presOf" srcId="{A0D6423D-277D-4F39-8720-E340C74204A9}" destId="{F0F06106-4E50-4541-8DD4-B6DED2BC7041}" srcOrd="0" destOrd="0" presId="urn:microsoft.com/office/officeart/2005/8/layout/hierarchy3"/>
    <dgm:cxn modelId="{3B1D27CA-D821-451B-81D3-4A955CE5468A}" type="presOf" srcId="{1DBF604C-7655-43F3-B754-0D2D0C407173}" destId="{BBE20748-AA5E-4696-8DB3-8893905CF6AA}" srcOrd="0" destOrd="0" presId="urn:microsoft.com/office/officeart/2005/8/layout/hierarchy3"/>
    <dgm:cxn modelId="{315C6006-4D14-484F-A160-8EB17D03F323}" type="presOf" srcId="{85DAC0D3-627D-40C1-A667-62D64A268D13}" destId="{ADA9E010-7AA3-45D6-8A81-8344C1839A0A}" srcOrd="0" destOrd="0" presId="urn:microsoft.com/office/officeart/2005/8/layout/hierarchy3"/>
    <dgm:cxn modelId="{87F6D27B-5B78-41D6-9AF6-082C59A9E9A9}" srcId="{433AF6EF-98BD-4D1C-AA4F-B89BD5BDDCDF}" destId="{F36039D0-291B-4409-9929-1558631879F3}" srcOrd="0" destOrd="0" parTransId="{34401204-BABE-4E5E-8419-218D9B30996E}" sibTransId="{CEED4206-33CC-40C1-B9F8-ED76127886F4}"/>
    <dgm:cxn modelId="{730B92B7-D50B-4513-85F4-94C06BC0A86C}" type="presOf" srcId="{8958B47F-7364-4BDE-8C20-943B9FD366A2}" destId="{56313C71-E4AE-474C-93DA-B25A54A545F0}" srcOrd="0" destOrd="0" presId="urn:microsoft.com/office/officeart/2005/8/layout/hierarchy3"/>
    <dgm:cxn modelId="{B9353B47-0456-470B-9A87-3C9CD63AC181}" srcId="{DE367D96-076C-4FC9-AB21-F6429FCDC560}" destId="{D181DD4F-E479-4B34-A8C1-00D535C17339}" srcOrd="1" destOrd="0" parTransId="{9DAC8C3A-2826-4888-8477-841E36229F29}" sibTransId="{3B059878-295A-4DD1-A38F-8E6D8FA52E45}"/>
    <dgm:cxn modelId="{F710D1F4-E9ED-424A-855B-B16380AF2357}" type="presOf" srcId="{E4C8D3DB-27B7-4D15-B5BC-675541061FED}" destId="{39346ECA-2432-4785-9497-9BA633FAC2DD}" srcOrd="0" destOrd="0" presId="urn:microsoft.com/office/officeart/2005/8/layout/hierarchy3"/>
    <dgm:cxn modelId="{39426679-2B40-4766-BC3D-F39D615F94DC}" srcId="{DE367D96-076C-4FC9-AB21-F6429FCDC560}" destId="{1DBF604C-7655-43F3-B754-0D2D0C407173}" srcOrd="2" destOrd="0" parTransId="{75A00782-0F5B-431B-BEA8-EA6C9C7964E5}" sibTransId="{81F92DE6-14ED-4A84-A977-1169E7F19B6C}"/>
    <dgm:cxn modelId="{10CA503A-648A-4A27-8C50-D70683F7FA48}" type="presOf" srcId="{B652CE54-0AB5-42A0-8F8D-D809A59B273C}" destId="{C92BED8A-2B82-4EE6-90C0-06BC9B9DD9A7}" srcOrd="0" destOrd="0" presId="urn:microsoft.com/office/officeart/2005/8/layout/hierarchy3"/>
    <dgm:cxn modelId="{54C4B0C3-6E5B-41DD-A24C-FC6D3286F348}" type="presOf" srcId="{7AF57C40-EF03-40F1-965A-0BDDBA42EFC6}" destId="{E985EC88-0258-4A5A-9B87-9C9846815668}" srcOrd="0" destOrd="0" presId="urn:microsoft.com/office/officeart/2005/8/layout/hierarchy3"/>
    <dgm:cxn modelId="{20EBEB14-CACE-4B6D-BBC6-223CB3A5B069}" type="presOf" srcId="{DE367D96-076C-4FC9-AB21-F6429FCDC560}" destId="{38FB2940-898B-4A66-AC8A-6960688AB17E}" srcOrd="0" destOrd="0" presId="urn:microsoft.com/office/officeart/2005/8/layout/hierarchy3"/>
    <dgm:cxn modelId="{E3E17BC4-1C24-4E1A-9577-5F2DDC0994E6}" type="presOf" srcId="{433AF6EF-98BD-4D1C-AA4F-B89BD5BDDCDF}" destId="{76DADF0F-D465-42F9-AF1C-D1D6FFB55069}" srcOrd="0" destOrd="0" presId="urn:microsoft.com/office/officeart/2005/8/layout/hierarchy3"/>
    <dgm:cxn modelId="{A40A7EE5-D174-43F8-9CA7-650F649413CC}" type="presOf" srcId="{7406575E-CC35-45BC-B204-A3F520F4FDD3}" destId="{7D119C31-FBAD-49F2-9CB1-4DD245B0927C}" srcOrd="0" destOrd="0" presId="urn:microsoft.com/office/officeart/2005/8/layout/hierarchy3"/>
    <dgm:cxn modelId="{B6D9BC58-1147-4D30-8DC0-9627341596D3}" srcId="{9B426219-B425-4D4B-AAE9-5396630B6EB0}" destId="{6A3129E6-FACA-4AEB-A890-90F30C386060}" srcOrd="0" destOrd="0" parTransId="{7406575E-CC35-45BC-B204-A3F520F4FDD3}" sibTransId="{2C151009-E917-4788-8D7C-A26C4766F6E1}"/>
    <dgm:cxn modelId="{0CDAE795-BE0B-4EDD-B25C-7846CB0057BE}" type="presOf" srcId="{F2FE0F31-4F1F-4BD1-BD07-BE7A051C4487}" destId="{6487ED3B-1ADB-4524-977A-AA5D54C4AA38}" srcOrd="0" destOrd="0" presId="urn:microsoft.com/office/officeart/2005/8/layout/hierarchy3"/>
    <dgm:cxn modelId="{7BB87645-9F18-44F2-A683-BB384624B074}" srcId="{DE367D96-076C-4FC9-AB21-F6429FCDC560}" destId="{E4C8D3DB-27B7-4D15-B5BC-675541061FED}" srcOrd="3" destOrd="0" parTransId="{A6FA1815-9940-42FA-B6F0-9276AB2F071D}" sibTransId="{B80F344C-E977-4897-9177-4EA421A456E6}"/>
    <dgm:cxn modelId="{221A8EF7-E677-4DC4-B2E9-85A1486596E6}" type="presParOf" srcId="{C92BED8A-2B82-4EE6-90C0-06BC9B9DD9A7}" destId="{33F3D7D3-07E6-4707-965F-49075F7B621F}" srcOrd="0" destOrd="0" presId="urn:microsoft.com/office/officeart/2005/8/layout/hierarchy3"/>
    <dgm:cxn modelId="{70FE9C0D-B64F-450C-85DE-4A33D78EBCBD}" type="presParOf" srcId="{33F3D7D3-07E6-4707-965F-49075F7B621F}" destId="{B6497906-4E7A-4979-A489-D43D852A7B49}" srcOrd="0" destOrd="0" presId="urn:microsoft.com/office/officeart/2005/8/layout/hierarchy3"/>
    <dgm:cxn modelId="{A83BF9EF-F523-49F0-8F23-79DFE18DD2CC}" type="presParOf" srcId="{B6497906-4E7A-4979-A489-D43D852A7B49}" destId="{38FB2940-898B-4A66-AC8A-6960688AB17E}" srcOrd="0" destOrd="0" presId="urn:microsoft.com/office/officeart/2005/8/layout/hierarchy3"/>
    <dgm:cxn modelId="{C2279538-9D23-4A80-9DE1-10BFFC0099B3}" type="presParOf" srcId="{B6497906-4E7A-4979-A489-D43D852A7B49}" destId="{58120FCF-4673-492D-9EE6-29E6191D5E8F}" srcOrd="1" destOrd="0" presId="urn:microsoft.com/office/officeart/2005/8/layout/hierarchy3"/>
    <dgm:cxn modelId="{E0B315EC-E43F-4962-9118-2A1A642890B6}" type="presParOf" srcId="{33F3D7D3-07E6-4707-965F-49075F7B621F}" destId="{DCB4D75B-AC2B-48DB-9631-3E30F549FD5B}" srcOrd="1" destOrd="0" presId="urn:microsoft.com/office/officeart/2005/8/layout/hierarchy3"/>
    <dgm:cxn modelId="{CF9396F3-6397-432D-94CD-527ED45F42CC}" type="presParOf" srcId="{DCB4D75B-AC2B-48DB-9631-3E30F549FD5B}" destId="{1D6FD020-8873-4276-8CC8-FF6CA8B6630E}" srcOrd="0" destOrd="0" presId="urn:microsoft.com/office/officeart/2005/8/layout/hierarchy3"/>
    <dgm:cxn modelId="{A8B8103B-E240-4BF4-B2CF-535E177A6B5A}" type="presParOf" srcId="{DCB4D75B-AC2B-48DB-9631-3E30F549FD5B}" destId="{C65679EB-E4CE-4126-BE20-E796F221D08E}" srcOrd="1" destOrd="0" presId="urn:microsoft.com/office/officeart/2005/8/layout/hierarchy3"/>
    <dgm:cxn modelId="{07741938-D8B4-4C58-A59A-4968FF740FF0}" type="presParOf" srcId="{DCB4D75B-AC2B-48DB-9631-3E30F549FD5B}" destId="{4096844E-8C7F-452B-8CE4-4F2A9DF05E4F}" srcOrd="2" destOrd="0" presId="urn:microsoft.com/office/officeart/2005/8/layout/hierarchy3"/>
    <dgm:cxn modelId="{2544F782-58BB-475F-BDD8-2E9AC2B5CCBB}" type="presParOf" srcId="{DCB4D75B-AC2B-48DB-9631-3E30F549FD5B}" destId="{661D1A48-E728-4719-BB9C-A3213E2B83B7}" srcOrd="3" destOrd="0" presId="urn:microsoft.com/office/officeart/2005/8/layout/hierarchy3"/>
    <dgm:cxn modelId="{80A39B34-205E-4465-9186-C115CD36AEB7}" type="presParOf" srcId="{DCB4D75B-AC2B-48DB-9631-3E30F549FD5B}" destId="{5E5C67B0-19D6-44B1-9ECF-45F5C25D32C5}" srcOrd="4" destOrd="0" presId="urn:microsoft.com/office/officeart/2005/8/layout/hierarchy3"/>
    <dgm:cxn modelId="{8C9CBB43-5652-48A5-8086-B41482A827C3}" type="presParOf" srcId="{DCB4D75B-AC2B-48DB-9631-3E30F549FD5B}" destId="{BBE20748-AA5E-4696-8DB3-8893905CF6AA}" srcOrd="5" destOrd="0" presId="urn:microsoft.com/office/officeart/2005/8/layout/hierarchy3"/>
    <dgm:cxn modelId="{ED58F018-84CB-4CEE-B3E6-385B8A12A400}" type="presParOf" srcId="{DCB4D75B-AC2B-48DB-9631-3E30F549FD5B}" destId="{F15E5A20-1BF7-496E-874A-79DE77848C45}" srcOrd="6" destOrd="0" presId="urn:microsoft.com/office/officeart/2005/8/layout/hierarchy3"/>
    <dgm:cxn modelId="{B771F56D-79FA-4A7E-9B36-3FEDAB915808}" type="presParOf" srcId="{DCB4D75B-AC2B-48DB-9631-3E30F549FD5B}" destId="{39346ECA-2432-4785-9497-9BA633FAC2DD}" srcOrd="7" destOrd="0" presId="urn:microsoft.com/office/officeart/2005/8/layout/hierarchy3"/>
    <dgm:cxn modelId="{D1505CFE-945B-4866-9D92-FC9237A77EFD}" type="presParOf" srcId="{C92BED8A-2B82-4EE6-90C0-06BC9B9DD9A7}" destId="{71B30D2B-BE26-4CDA-9909-31E237DB2C42}" srcOrd="1" destOrd="0" presId="urn:microsoft.com/office/officeart/2005/8/layout/hierarchy3"/>
    <dgm:cxn modelId="{B4D792D1-C5A6-4340-BFDD-B466A010F13E}" type="presParOf" srcId="{71B30D2B-BE26-4CDA-9909-31E237DB2C42}" destId="{3FAA9063-71C2-4E3C-B695-6366FF013FBF}" srcOrd="0" destOrd="0" presId="urn:microsoft.com/office/officeart/2005/8/layout/hierarchy3"/>
    <dgm:cxn modelId="{52F66605-4B1B-482A-9DAB-11FE059EBC83}" type="presParOf" srcId="{3FAA9063-71C2-4E3C-B695-6366FF013FBF}" destId="{F733D6B1-04D3-4EA2-B6E2-9AA3FD6649FD}" srcOrd="0" destOrd="0" presId="urn:microsoft.com/office/officeart/2005/8/layout/hierarchy3"/>
    <dgm:cxn modelId="{6972413D-B240-4534-83F1-B2101EAE70DA}" type="presParOf" srcId="{3FAA9063-71C2-4E3C-B695-6366FF013FBF}" destId="{0E98C7F8-6A1D-43F7-B0CD-3D906B346962}" srcOrd="1" destOrd="0" presId="urn:microsoft.com/office/officeart/2005/8/layout/hierarchy3"/>
    <dgm:cxn modelId="{6FC31B9B-EC71-4161-A273-3CC7486C1279}" type="presParOf" srcId="{71B30D2B-BE26-4CDA-9909-31E237DB2C42}" destId="{0025304C-D4B5-4201-BFE2-C0C9876A028D}" srcOrd="1" destOrd="0" presId="urn:microsoft.com/office/officeart/2005/8/layout/hierarchy3"/>
    <dgm:cxn modelId="{EF4D7903-5242-4F52-A051-A7D520181EC1}" type="presParOf" srcId="{0025304C-D4B5-4201-BFE2-C0C9876A028D}" destId="{7D119C31-FBAD-49F2-9CB1-4DD245B0927C}" srcOrd="0" destOrd="0" presId="urn:microsoft.com/office/officeart/2005/8/layout/hierarchy3"/>
    <dgm:cxn modelId="{13B0836F-1508-4E0B-BD38-FCCD68DB3B83}" type="presParOf" srcId="{0025304C-D4B5-4201-BFE2-C0C9876A028D}" destId="{7A3CCC9B-378E-4391-9774-9F91DCAC3E5D}" srcOrd="1" destOrd="0" presId="urn:microsoft.com/office/officeart/2005/8/layout/hierarchy3"/>
    <dgm:cxn modelId="{2800D8FA-D814-4255-B02B-83515B2EF994}" type="presParOf" srcId="{0025304C-D4B5-4201-BFE2-C0C9876A028D}" destId="{6487ED3B-1ADB-4524-977A-AA5D54C4AA38}" srcOrd="2" destOrd="0" presId="urn:microsoft.com/office/officeart/2005/8/layout/hierarchy3"/>
    <dgm:cxn modelId="{182F2A6D-8416-4964-9845-1B1C618D4E05}" type="presParOf" srcId="{0025304C-D4B5-4201-BFE2-C0C9876A028D}" destId="{3C96A47F-76BB-452F-A1D3-2F748C3FBBCA}" srcOrd="3" destOrd="0" presId="urn:microsoft.com/office/officeart/2005/8/layout/hierarchy3"/>
    <dgm:cxn modelId="{03C2DECA-7990-4003-B3DA-5805A74DECFC}" type="presParOf" srcId="{0025304C-D4B5-4201-BFE2-C0C9876A028D}" destId="{E985EC88-0258-4A5A-9B87-9C9846815668}" srcOrd="4" destOrd="0" presId="urn:microsoft.com/office/officeart/2005/8/layout/hierarchy3"/>
    <dgm:cxn modelId="{FF5D90DE-B46D-4A83-9D44-BB00BA19D334}" type="presParOf" srcId="{0025304C-D4B5-4201-BFE2-C0C9876A028D}" destId="{0D0AB76D-3054-41CB-A97C-415C252A1F83}" srcOrd="5" destOrd="0" presId="urn:microsoft.com/office/officeart/2005/8/layout/hierarchy3"/>
    <dgm:cxn modelId="{B5E6EB27-9540-49BD-BBD8-61EE1C08964F}" type="presParOf" srcId="{C92BED8A-2B82-4EE6-90C0-06BC9B9DD9A7}" destId="{B1B4461E-C639-4C45-979B-65D187006805}" srcOrd="2" destOrd="0" presId="urn:microsoft.com/office/officeart/2005/8/layout/hierarchy3"/>
    <dgm:cxn modelId="{20E45435-C3FB-4B12-9BA3-69193C3B053A}" type="presParOf" srcId="{B1B4461E-C639-4C45-979B-65D187006805}" destId="{BEC85357-ED03-485B-9116-C17B5144A2FB}" srcOrd="0" destOrd="0" presId="urn:microsoft.com/office/officeart/2005/8/layout/hierarchy3"/>
    <dgm:cxn modelId="{AFFFE42A-3967-4E89-874A-80E4941FA279}" type="presParOf" srcId="{BEC85357-ED03-485B-9116-C17B5144A2FB}" destId="{76DADF0F-D465-42F9-AF1C-D1D6FFB55069}" srcOrd="0" destOrd="0" presId="urn:microsoft.com/office/officeart/2005/8/layout/hierarchy3"/>
    <dgm:cxn modelId="{AA320824-1201-42C2-9FBC-F4990EF0F507}" type="presParOf" srcId="{BEC85357-ED03-485B-9116-C17B5144A2FB}" destId="{E8CF593A-3ABF-4D68-A4B6-487E27BFFB59}" srcOrd="1" destOrd="0" presId="urn:microsoft.com/office/officeart/2005/8/layout/hierarchy3"/>
    <dgm:cxn modelId="{68D653C0-7813-473F-BA82-7FB9CEC550DE}" type="presParOf" srcId="{B1B4461E-C639-4C45-979B-65D187006805}" destId="{CE6C1B75-594A-4C20-9FCB-840E0FCFE850}" srcOrd="1" destOrd="0" presId="urn:microsoft.com/office/officeart/2005/8/layout/hierarchy3"/>
    <dgm:cxn modelId="{8636A511-CB37-4072-AE11-E28F795C83E0}" type="presParOf" srcId="{CE6C1B75-594A-4C20-9FCB-840E0FCFE850}" destId="{E658786B-157F-4E57-8087-2A8E10318997}" srcOrd="0" destOrd="0" presId="urn:microsoft.com/office/officeart/2005/8/layout/hierarchy3"/>
    <dgm:cxn modelId="{7BDCA921-CAF9-4DFA-BC8F-B985DDBDB9B2}" type="presParOf" srcId="{CE6C1B75-594A-4C20-9FCB-840E0FCFE850}" destId="{55AE09F5-2AE5-43B2-B645-D14CDCE9DEAE}" srcOrd="1" destOrd="0" presId="urn:microsoft.com/office/officeart/2005/8/layout/hierarchy3"/>
    <dgm:cxn modelId="{87DB86CD-4152-46F5-B6ED-F675DD266022}" type="presParOf" srcId="{CE6C1B75-594A-4C20-9FCB-840E0FCFE850}" destId="{56313C71-E4AE-474C-93DA-B25A54A545F0}" srcOrd="2" destOrd="0" presId="urn:microsoft.com/office/officeart/2005/8/layout/hierarchy3"/>
    <dgm:cxn modelId="{356ECEDE-410A-4EA0-94B5-FF713FCC4589}" type="presParOf" srcId="{CE6C1B75-594A-4C20-9FCB-840E0FCFE850}" destId="{700A8C00-78AE-4EBF-AEEF-2CB776E31749}" srcOrd="3" destOrd="0" presId="urn:microsoft.com/office/officeart/2005/8/layout/hierarchy3"/>
    <dgm:cxn modelId="{10EE78FF-C3E7-4130-9A33-397E2037D789}" type="presParOf" srcId="{CE6C1B75-594A-4C20-9FCB-840E0FCFE850}" destId="{F0F06106-4E50-4541-8DD4-B6DED2BC7041}" srcOrd="4" destOrd="0" presId="urn:microsoft.com/office/officeart/2005/8/layout/hierarchy3"/>
    <dgm:cxn modelId="{91D1CEFF-FECD-4987-85E1-56501FCA04AF}" type="presParOf" srcId="{CE6C1B75-594A-4C20-9FCB-840E0FCFE850}" destId="{ADA9E010-7AA3-45D6-8A81-8344C1839A0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B2940-898B-4A66-AC8A-6960688AB17E}">
      <dsp:nvSpPr>
        <dsp:cNvPr id="0" name=""/>
        <dsp:cNvSpPr/>
      </dsp:nvSpPr>
      <dsp:spPr>
        <a:xfrm>
          <a:off x="684678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Sélection</a:t>
          </a:r>
        </a:p>
      </dsp:txBody>
      <dsp:txXfrm>
        <a:off x="705100" y="21413"/>
        <a:ext cx="1353691" cy="656423"/>
      </dsp:txXfrm>
    </dsp:sp>
    <dsp:sp modelId="{1D6FD020-8873-4276-8CC8-FF6CA8B6630E}">
      <dsp:nvSpPr>
        <dsp:cNvPr id="0" name=""/>
        <dsp:cNvSpPr/>
      </dsp:nvSpPr>
      <dsp:spPr>
        <a:xfrm>
          <a:off x="824132" y="698259"/>
          <a:ext cx="139392" cy="579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697"/>
              </a:lnTo>
              <a:lnTo>
                <a:pt x="139392" y="5796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679EB-E4CE-4126-BE20-E796F221D08E}">
      <dsp:nvSpPr>
        <dsp:cNvPr id="0" name=""/>
        <dsp:cNvSpPr/>
      </dsp:nvSpPr>
      <dsp:spPr>
        <a:xfrm>
          <a:off x="963524" y="835509"/>
          <a:ext cx="2702989" cy="884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1er entretien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connaissance du CV et contenu des formations du partenaire +</a:t>
          </a:r>
          <a:br>
            <a:rPr lang="fr-FR" sz="1200" kern="1200" dirty="0" smtClean="0"/>
          </a:br>
          <a:r>
            <a:rPr lang="fr-FR" sz="1200" kern="1200" dirty="0" smtClean="0"/>
            <a:t>présentation de l’offre </a:t>
          </a:r>
          <a:r>
            <a:rPr lang="fr-FR" sz="1200" kern="1200" dirty="0" err="1" smtClean="0"/>
            <a:t>Khépri</a:t>
          </a:r>
          <a:r>
            <a:rPr lang="fr-FR" sz="1200" kern="1200" dirty="0" smtClean="0"/>
            <a:t> Formation</a:t>
          </a:r>
          <a:br>
            <a:rPr lang="fr-FR" sz="1200" kern="1200" dirty="0" smtClean="0"/>
          </a:br>
          <a:endParaRPr lang="fr-FR" sz="1200" kern="1200" dirty="0"/>
        </a:p>
      </dsp:txBody>
      <dsp:txXfrm>
        <a:off x="989442" y="861427"/>
        <a:ext cx="2651153" cy="833059"/>
      </dsp:txXfrm>
    </dsp:sp>
    <dsp:sp modelId="{4096844E-8C7F-452B-8CE4-4F2A9DF05E4F}">
      <dsp:nvSpPr>
        <dsp:cNvPr id="0" name=""/>
        <dsp:cNvSpPr/>
      </dsp:nvSpPr>
      <dsp:spPr>
        <a:xfrm>
          <a:off x="824132" y="698259"/>
          <a:ext cx="139392" cy="158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2163"/>
              </a:lnTo>
              <a:lnTo>
                <a:pt x="139392" y="15821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D1A48-E728-4719-BB9C-A3213E2B83B7}">
      <dsp:nvSpPr>
        <dsp:cNvPr id="0" name=""/>
        <dsp:cNvSpPr/>
      </dsp:nvSpPr>
      <dsp:spPr>
        <a:xfrm>
          <a:off x="963524" y="1931788"/>
          <a:ext cx="27029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2ème entretien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avec un autre membre de l’équipe permanente</a:t>
          </a:r>
          <a:endParaRPr lang="fr-FR" sz="1200" kern="1200" dirty="0"/>
        </a:p>
      </dsp:txBody>
      <dsp:txXfrm>
        <a:off x="983946" y="1952210"/>
        <a:ext cx="2662145" cy="656423"/>
      </dsp:txXfrm>
    </dsp:sp>
    <dsp:sp modelId="{5E5C67B0-19D6-44B1-9ECF-45F5C25D32C5}">
      <dsp:nvSpPr>
        <dsp:cNvPr id="0" name=""/>
        <dsp:cNvSpPr/>
      </dsp:nvSpPr>
      <dsp:spPr>
        <a:xfrm>
          <a:off x="824132" y="698259"/>
          <a:ext cx="139392" cy="2453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3748"/>
              </a:lnTo>
              <a:lnTo>
                <a:pt x="139392" y="24537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20748-AA5E-4696-8DB3-8893905CF6AA}">
      <dsp:nvSpPr>
        <dsp:cNvPr id="0" name=""/>
        <dsp:cNvSpPr/>
      </dsp:nvSpPr>
      <dsp:spPr>
        <a:xfrm>
          <a:off x="963524" y="2803373"/>
          <a:ext cx="2686121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Négociation tarif et calendrier</a:t>
          </a:r>
          <a:endParaRPr lang="fr-FR" sz="1200" kern="1200" dirty="0"/>
        </a:p>
      </dsp:txBody>
      <dsp:txXfrm>
        <a:off x="983946" y="2823795"/>
        <a:ext cx="2645277" cy="656423"/>
      </dsp:txXfrm>
    </dsp:sp>
    <dsp:sp modelId="{F15E5A20-1BF7-496E-874A-79DE77848C45}">
      <dsp:nvSpPr>
        <dsp:cNvPr id="0" name=""/>
        <dsp:cNvSpPr/>
      </dsp:nvSpPr>
      <dsp:spPr>
        <a:xfrm>
          <a:off x="824132" y="698259"/>
          <a:ext cx="139392" cy="3325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5332"/>
              </a:lnTo>
              <a:lnTo>
                <a:pt x="139392" y="33253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46ECA-2432-4785-9497-9BA633FAC2DD}">
      <dsp:nvSpPr>
        <dsp:cNvPr id="0" name=""/>
        <dsp:cNvSpPr/>
      </dsp:nvSpPr>
      <dsp:spPr>
        <a:xfrm>
          <a:off x="963524" y="3674958"/>
          <a:ext cx="2673280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983946" y="3695380"/>
        <a:ext cx="2632436" cy="656423"/>
      </dsp:txXfrm>
    </dsp:sp>
    <dsp:sp modelId="{F733D6B1-04D3-4EA2-B6E2-9AA3FD6649FD}">
      <dsp:nvSpPr>
        <dsp:cNvPr id="0" name=""/>
        <dsp:cNvSpPr/>
      </dsp:nvSpPr>
      <dsp:spPr>
        <a:xfrm>
          <a:off x="4126074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Intégration</a:t>
          </a:r>
        </a:p>
      </dsp:txBody>
      <dsp:txXfrm>
        <a:off x="4146496" y="21413"/>
        <a:ext cx="1353691" cy="656423"/>
      </dsp:txXfrm>
    </dsp:sp>
    <dsp:sp modelId="{7D119C31-FBAD-49F2-9CB1-4DD245B0927C}">
      <dsp:nvSpPr>
        <dsp:cNvPr id="0" name=""/>
        <dsp:cNvSpPr/>
      </dsp:nvSpPr>
      <dsp:spPr>
        <a:xfrm>
          <a:off x="4265527" y="698259"/>
          <a:ext cx="139453" cy="52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50"/>
              </a:lnTo>
              <a:lnTo>
                <a:pt x="139453" y="522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CCC9B-378E-4391-9774-9F91DCAC3E5D}">
      <dsp:nvSpPr>
        <dsp:cNvPr id="0" name=""/>
        <dsp:cNvSpPr/>
      </dsp:nvSpPr>
      <dsp:spPr>
        <a:xfrm>
          <a:off x="4404981" y="872576"/>
          <a:ext cx="3249256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Mise</a:t>
          </a:r>
          <a:r>
            <a:rPr lang="fr-FR" sz="1200" kern="1200" baseline="0" dirty="0" smtClean="0"/>
            <a:t> en ligne de la fiche technique de formation, programme détaillé de la formation et Fiche technique CV du prestataire</a:t>
          </a:r>
          <a:endParaRPr lang="fr-FR" sz="1200" kern="1200" dirty="0"/>
        </a:p>
      </dsp:txBody>
      <dsp:txXfrm>
        <a:off x="4425403" y="892998"/>
        <a:ext cx="3208412" cy="656423"/>
      </dsp:txXfrm>
    </dsp:sp>
    <dsp:sp modelId="{6487ED3B-1ADB-4524-977A-AA5D54C4AA38}">
      <dsp:nvSpPr>
        <dsp:cNvPr id="0" name=""/>
        <dsp:cNvSpPr/>
      </dsp:nvSpPr>
      <dsp:spPr>
        <a:xfrm>
          <a:off x="4265527" y="698259"/>
          <a:ext cx="139453" cy="1394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35"/>
              </a:lnTo>
              <a:lnTo>
                <a:pt x="139453" y="13945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6A47F-76BB-452F-A1D3-2F748C3FBBCA}">
      <dsp:nvSpPr>
        <dsp:cNvPr id="0" name=""/>
        <dsp:cNvSpPr/>
      </dsp:nvSpPr>
      <dsp:spPr>
        <a:xfrm>
          <a:off x="4404981" y="1744161"/>
          <a:ext cx="32902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Elaboration du contenu de formation en binôme avec un membre de l’équipe</a:t>
          </a:r>
          <a:endParaRPr lang="fr-FR" sz="1200" kern="1200" dirty="0"/>
        </a:p>
      </dsp:txBody>
      <dsp:txXfrm>
        <a:off x="4425403" y="1764583"/>
        <a:ext cx="3249445" cy="656423"/>
      </dsp:txXfrm>
    </dsp:sp>
    <dsp:sp modelId="{E985EC88-0258-4A5A-9B87-9C9846815668}">
      <dsp:nvSpPr>
        <dsp:cNvPr id="0" name=""/>
        <dsp:cNvSpPr/>
      </dsp:nvSpPr>
      <dsp:spPr>
        <a:xfrm>
          <a:off x="4265527" y="698259"/>
          <a:ext cx="139453" cy="226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120"/>
              </a:lnTo>
              <a:lnTo>
                <a:pt x="139453" y="226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AB76D-3054-41CB-A97C-415C252A1F83}">
      <dsp:nvSpPr>
        <dsp:cNvPr id="0" name=""/>
        <dsp:cNvSpPr/>
      </dsp:nvSpPr>
      <dsp:spPr>
        <a:xfrm>
          <a:off x="4404981" y="2615745"/>
          <a:ext cx="32902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Première formation collective en binôme avec un membre de l’équipe</a:t>
          </a:r>
          <a:endParaRPr lang="fr-FR" sz="1200" kern="1200" dirty="0"/>
        </a:p>
      </dsp:txBody>
      <dsp:txXfrm>
        <a:off x="4425403" y="2636167"/>
        <a:ext cx="3249445" cy="656423"/>
      </dsp:txXfrm>
    </dsp:sp>
    <dsp:sp modelId="{76DADF0F-D465-42F9-AF1C-D1D6FFB55069}">
      <dsp:nvSpPr>
        <dsp:cNvPr id="0" name=""/>
        <dsp:cNvSpPr/>
      </dsp:nvSpPr>
      <dsp:spPr>
        <a:xfrm>
          <a:off x="7888581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Analyse</a:t>
          </a:r>
        </a:p>
      </dsp:txBody>
      <dsp:txXfrm>
        <a:off x="7909003" y="21413"/>
        <a:ext cx="1353691" cy="656423"/>
      </dsp:txXfrm>
    </dsp:sp>
    <dsp:sp modelId="{E658786B-157F-4E57-8087-2A8E10318997}">
      <dsp:nvSpPr>
        <dsp:cNvPr id="0" name=""/>
        <dsp:cNvSpPr/>
      </dsp:nvSpPr>
      <dsp:spPr>
        <a:xfrm>
          <a:off x="8028035" y="698259"/>
          <a:ext cx="139425" cy="52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50"/>
              </a:lnTo>
              <a:lnTo>
                <a:pt x="139425" y="522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E09F5-2AE5-43B2-B645-D14CDCE9DEAE}">
      <dsp:nvSpPr>
        <dsp:cNvPr id="0" name=""/>
        <dsp:cNvSpPr/>
      </dsp:nvSpPr>
      <dsp:spPr>
        <a:xfrm>
          <a:off x="8167460" y="872576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Satisfaction stagiaire</a:t>
          </a:r>
        </a:p>
      </dsp:txBody>
      <dsp:txXfrm>
        <a:off x="8187882" y="892998"/>
        <a:ext cx="1720833" cy="656423"/>
      </dsp:txXfrm>
    </dsp:sp>
    <dsp:sp modelId="{56313C71-E4AE-474C-93DA-B25A54A545F0}">
      <dsp:nvSpPr>
        <dsp:cNvPr id="0" name=""/>
        <dsp:cNvSpPr/>
      </dsp:nvSpPr>
      <dsp:spPr>
        <a:xfrm>
          <a:off x="8028035" y="698259"/>
          <a:ext cx="139425" cy="1394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35"/>
              </a:lnTo>
              <a:lnTo>
                <a:pt x="139425" y="13945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A8C00-78AE-4EBF-AEEF-2CB776E31749}">
      <dsp:nvSpPr>
        <dsp:cNvPr id="0" name=""/>
        <dsp:cNvSpPr/>
      </dsp:nvSpPr>
      <dsp:spPr>
        <a:xfrm>
          <a:off x="8167460" y="1744161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Satisfaction entreprise</a:t>
          </a:r>
        </a:p>
      </dsp:txBody>
      <dsp:txXfrm>
        <a:off x="8187882" y="1764583"/>
        <a:ext cx="1720833" cy="656423"/>
      </dsp:txXfrm>
    </dsp:sp>
    <dsp:sp modelId="{F0F06106-4E50-4541-8DD4-B6DED2BC7041}">
      <dsp:nvSpPr>
        <dsp:cNvPr id="0" name=""/>
        <dsp:cNvSpPr/>
      </dsp:nvSpPr>
      <dsp:spPr>
        <a:xfrm>
          <a:off x="8028035" y="698259"/>
          <a:ext cx="139425" cy="226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120"/>
              </a:lnTo>
              <a:lnTo>
                <a:pt x="139425" y="226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9E010-7AA3-45D6-8A81-8344C1839A0A}">
      <dsp:nvSpPr>
        <dsp:cNvPr id="0" name=""/>
        <dsp:cNvSpPr/>
      </dsp:nvSpPr>
      <dsp:spPr>
        <a:xfrm>
          <a:off x="8167460" y="2615745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Veiller à ce que le formateur dispose toujours des conditions d’exercices optimum </a:t>
          </a:r>
        </a:p>
      </dsp:txBody>
      <dsp:txXfrm>
        <a:off x="8187882" y="2636167"/>
        <a:ext cx="1720833" cy="6564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1630227-46C5-4CD2-BEA2-5256F91EB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0EA94191-50B1-4FBC-8729-67B42E7FF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9CEC076-6C8E-489F-AA84-E468653D9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623E15-C7A1-4E87-85F3-65E51B0C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6D930FB-2A3A-4494-9BE8-0B89C34B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70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850813D-F957-42C6-A6EF-3C230658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34182999-7DA7-4324-9292-AC59FC913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952C7C5-AD99-4C81-92B4-A7C1B418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BF97D85-9FF3-467C-B56C-328A9443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C929394-D858-4AAD-87F4-1F9059ED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31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757379EB-7BE6-4031-97C1-1AA7809D3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E1B2FEA-40D8-4919-973A-4E8E4498D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1C417AE-26F0-498A-89E5-9A9EB262B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222B521-B6E5-4CC5-8FAE-732DE5B0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6A41F60-E3A9-4E5F-B28B-DBB160EA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76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AF88AA-96C0-401C-8B9F-AF184FE4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E2AEB91-A4B7-4997-B350-7F4A70B50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447A0FB-F96C-450C-BD0D-B0B1CE34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2336AE0-A82E-49AB-8F36-C821AEC8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BF3DE55-7AC2-4E7D-BE18-BA5B2F90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28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A08113E-2225-42DA-9C4D-BDD7628F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85F6CF5-763B-459C-BB64-A434C80A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88D080D-93CD-467A-BE2D-38DE5BA3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97DBF18-9D17-4B76-87BC-78070B20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D10E47B-6765-4202-A86A-738333FD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32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352680-94C1-47DE-8ED1-D3BF2E5E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2E3CCFB-49BF-466D-B306-F981F8455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DE0E32E6-179E-4235-A174-0CF51A1B2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41FD3B1-74A8-4E81-8757-D5428750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71A656D-7B54-4762-80E5-DC90B5CC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77810F1-EA0E-4891-A690-ED223E4B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26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440BA52-640D-4821-A4FC-56F71260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9028D01-DD93-4130-BF2F-79DBD1741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13C8AD7-8733-49A9-9B74-FCD787771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C24FE1E8-E3A2-4431-8149-DB136146A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A513ECF0-53E1-4EF3-91FC-BF2CEA6DE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87FC4336-97CE-41A2-A0B1-1756E5896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4D73EF71-3200-4023-AED3-146C9F32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267A82ED-ED0A-4128-B35D-4B79DFBA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0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F1ED396-4732-46CF-81D2-26AD39EC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2CA1A48B-DDF1-456B-97E0-79A98CD3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9292E106-11B6-4CAD-9B8D-7A9A6CE0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EE7C458-D762-4D1F-B912-22183FB5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2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E37A29A3-9417-4EB9-A405-57F58771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981772A4-F36F-4157-B4E0-E380641E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D3F4C20-D425-4B7F-92A9-D872DC01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95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0818923-200D-4F19-847F-D26C863EF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657BA70-DC19-410F-9C2D-3D9BC69E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5DE6DEA-F02A-4D31-B9E8-F50BAD8C4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11E6D61-39E4-4A9F-AB25-4BA5DF0F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FE56BB1-B250-4F9D-9038-17755B50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01C8519-AE81-4BD1-9D7B-AF9BA43D8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42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CBFC1CA-E3D3-4288-8743-F7700DC2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A436245-0702-4E71-A562-597A7A7FA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C19DBE2-ADED-4DF7-87D4-7918472B4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002BB6E-809D-44E2-9759-E03C7C4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12FDEE0-337C-4E35-BDAB-79B95EAE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82F0887-DFEC-4CCB-B4B8-09503790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12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DF1E9BCB-5038-443B-A850-C725E93E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2AE30F2-3ED3-4A21-9A8B-EA4442A78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C33F648-4EDD-42AC-80C9-E282A11FE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FC40E-7E09-44A3-92E8-9991B736222B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A048630-3D0B-407E-B655-F0396EBD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0770465-A268-45B5-B85D-C3ECF8005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18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xmlns="" id="{E7790192-D04C-48E7-B8B8-71A842180E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876218"/>
              </p:ext>
            </p:extLst>
          </p:nvPr>
        </p:nvGraphicFramePr>
        <p:xfrm>
          <a:off x="728870" y="1242391"/>
          <a:ext cx="10880034" cy="4373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A0A840C7-338D-4DE3-BE67-BCF41A94972E}"/>
              </a:ext>
            </a:extLst>
          </p:cNvPr>
          <p:cNvSpPr txBox="1"/>
          <p:nvPr/>
        </p:nvSpPr>
        <p:spPr>
          <a:xfrm>
            <a:off x="3030195" y="437321"/>
            <a:ext cx="7627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  <a:latin typeface="Trebuchet MS" panose="020B0603020202020204" pitchFamily="34" charset="0"/>
              </a:rPr>
              <a:t>Procédure de recrutement et de suivi des compétences de </a:t>
            </a:r>
            <a:r>
              <a:rPr lang="fr-FR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formateurs,</a:t>
            </a:r>
            <a:endParaRPr lang="fr-FR" dirty="0">
              <a:solidFill>
                <a:schemeClr val="accent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Consultants, Coach, Intervenants</a:t>
            </a:r>
            <a:endParaRPr lang="fr-FR" dirty="0" smtClean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5" y="284228"/>
            <a:ext cx="2347279" cy="47625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691664" y="5108422"/>
            <a:ext cx="2670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dirty="0"/>
              <a:t>Proposition de contrat de sous-traitance</a:t>
            </a:r>
          </a:p>
        </p:txBody>
      </p:sp>
    </p:spTree>
    <p:extLst>
      <p:ext uri="{BB962C8B-B14F-4D97-AF65-F5344CB8AC3E}">
        <p14:creationId xmlns:p14="http://schemas.microsoft.com/office/powerpoint/2010/main" val="366477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xmlns="" id="{E7790192-D04C-48E7-B8B8-71A842180E67}"/>
              </a:ext>
            </a:extLst>
          </p:cNvPr>
          <p:cNvGraphicFramePr/>
          <p:nvPr/>
        </p:nvGraphicFramePr>
        <p:xfrm>
          <a:off x="728870" y="1242391"/>
          <a:ext cx="10880034" cy="4373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A0A840C7-338D-4DE3-BE67-BCF41A94972E}"/>
              </a:ext>
            </a:extLst>
          </p:cNvPr>
          <p:cNvSpPr txBox="1"/>
          <p:nvPr/>
        </p:nvSpPr>
        <p:spPr>
          <a:xfrm>
            <a:off x="3030195" y="437321"/>
            <a:ext cx="7627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  <a:latin typeface="Trebuchet MS" panose="020B0603020202020204" pitchFamily="34" charset="0"/>
              </a:rPr>
              <a:t>Procédure de recrutement et de suivi des compétences de formateur</a:t>
            </a:r>
          </a:p>
          <a:p>
            <a:pPr algn="ctr"/>
            <a:r>
              <a:rPr lang="fr-FR" dirty="0">
                <a:solidFill>
                  <a:schemeClr val="accent1"/>
                </a:solidFill>
                <a:latin typeface="Trebuchet MS" panose="020B0603020202020204" pitchFamily="34" charset="0"/>
              </a:rPr>
              <a:t>BILAN DE COMPETENCE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5" y="284228"/>
            <a:ext cx="2347279" cy="476259"/>
          </a:xfrm>
          <a:prstGeom prst="rect">
            <a:avLst/>
          </a:prstGeom>
        </p:spPr>
      </p:pic>
      <p:grpSp>
        <p:nvGrpSpPr>
          <p:cNvPr id="7" name="Groupe 6"/>
          <p:cNvGrpSpPr/>
          <p:nvPr/>
        </p:nvGrpSpPr>
        <p:grpSpPr>
          <a:xfrm>
            <a:off x="518025" y="5751536"/>
            <a:ext cx="1958674" cy="665114"/>
            <a:chOff x="2586797" y="1151166"/>
            <a:chExt cx="1472629" cy="920393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2586797" y="1151166"/>
              <a:ext cx="1472629" cy="9203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2613754" y="1178123"/>
              <a:ext cx="1418715" cy="8664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dirty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Tél. :+33 (0)1 84 25 22 </a:t>
              </a:r>
              <a:r>
                <a:rPr lang="fr-FR" sz="1050" b="1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87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contact@khepriformation.fr </a:t>
              </a:r>
              <a:endParaRPr lang="fr-FR" sz="1050" b="1" kern="12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1691664" y="5108422"/>
            <a:ext cx="2670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dirty="0"/>
              <a:t>Proposition de contrat de sous-traitance</a:t>
            </a:r>
          </a:p>
        </p:txBody>
      </p:sp>
    </p:spTree>
    <p:extLst>
      <p:ext uri="{BB962C8B-B14F-4D97-AF65-F5344CB8AC3E}">
        <p14:creationId xmlns:p14="http://schemas.microsoft.com/office/powerpoint/2010/main" val="18123074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224</Words>
  <Application>Microsoft Office PowerPoint</Application>
  <PresentationFormat>Grand écran</PresentationFormat>
  <Paragraphs>38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magalie magalie</dc:creator>
  <cp:lastModifiedBy>Compte Microsoft</cp:lastModifiedBy>
  <cp:revision>10</cp:revision>
  <dcterms:created xsi:type="dcterms:W3CDTF">2021-04-15T12:55:15Z</dcterms:created>
  <dcterms:modified xsi:type="dcterms:W3CDTF">2022-03-21T12:11:06Z</dcterms:modified>
</cp:coreProperties>
</file>