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6"/>
  </p:notesMasterIdLst>
  <p:sldIdLst>
    <p:sldId id="256" r:id="rId2"/>
    <p:sldId id="613" r:id="rId3"/>
    <p:sldId id="614" r:id="rId4"/>
    <p:sldId id="615" r:id="rId5"/>
  </p:sldIdLst>
  <p:sldSz cx="12192000" cy="68580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7" roundtripDataSignature="AMtx7migAQfzXgvvMFbK6xVKt11GyM17xw=="/>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p:scale>
          <a:sx n="78" d="100"/>
          <a:sy n="78" d="100"/>
        </p:scale>
        <p:origin x="432" y="3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customschemas.google.com/relationships/presentationmetadata" Target="metadata"/><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8788"/>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4" name="Google Shape;4;n"/>
          <p:cNvSpPr txBox="1">
            <a:spLocks noGrp="1"/>
          </p:cNvSpPr>
          <p:nvPr>
            <p:ph type="dt" idx="10"/>
          </p:nvPr>
        </p:nvSpPr>
        <p:spPr>
          <a:xfrm>
            <a:off x="3884613" y="0"/>
            <a:ext cx="2971800" cy="458788"/>
          </a:xfrm>
          <a:prstGeom prst="rect">
            <a:avLst/>
          </a:prstGeom>
          <a:noFill/>
          <a:ln>
            <a:noFill/>
          </a:ln>
        </p:spPr>
        <p:txBody>
          <a:bodyPr spcFirstLastPara="1" wrap="square" lIns="91425" tIns="45700" rIns="91425" bIns="45700" anchor="t" anchorCtr="0">
            <a:noAutofit/>
          </a:bodyPr>
          <a:lstStyle>
            <a:lvl1pPr marR="0" lvl="0" algn="r"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5" name="Google Shape;5;n"/>
          <p:cNvSpPr>
            <a:spLocks noGrp="1" noRot="1" noChangeAspect="1"/>
          </p:cNvSpPr>
          <p:nvPr>
            <p:ph type="sldImg" idx="3"/>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lvl1pPr marL="457200" marR="0" lvl="0"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L="914400" marR="0" lvl="1"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2pPr>
            <a:lvl3pPr marL="1371600" marR="0" lvl="2"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3pPr>
            <a:lvl4pPr marL="1828800" marR="0" lvl="3"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4pPr>
            <a:lvl5pPr marL="2286000" marR="0" lvl="4"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685213"/>
            <a:ext cx="2971800" cy="458787"/>
          </a:xfrm>
          <a:prstGeom prst="rect">
            <a:avLst/>
          </a:prstGeom>
          <a:noFill/>
          <a:ln>
            <a:noFill/>
          </a:ln>
        </p:spPr>
        <p:txBody>
          <a:bodyPr spcFirstLastPara="1" wrap="square" lIns="91425" tIns="45700" rIns="91425" bIns="45700" anchor="b"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8" name="Google Shape;8;n"/>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fr-FR" sz="1200" b="0" i="0" u="none" strike="noStrike" cap="none">
                <a:solidFill>
                  <a:schemeClr val="dk1"/>
                </a:solidFill>
                <a:latin typeface="Calibri"/>
                <a:ea typeface="Calibri"/>
                <a:cs typeface="Calibri"/>
                <a:sym typeface="Calibri"/>
              </a:rPr>
              <a:t>‹N°›</a:t>
            </a:fld>
            <a:endParaRPr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1163204203"/>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
        <p:cNvGrpSpPr/>
        <p:nvPr/>
      </p:nvGrpSpPr>
      <p:grpSpPr>
        <a:xfrm>
          <a:off x="0" y="0"/>
          <a:ext cx="0" cy="0"/>
          <a:chOff x="0" y="0"/>
          <a:chExt cx="0" cy="0"/>
        </a:xfrm>
      </p:grpSpPr>
      <p:sp>
        <p:nvSpPr>
          <p:cNvPr id="85" name="Google Shape;85;p1:notes"/>
          <p:cNvSpPr txBox="1">
            <a:spLocks noGrp="1"/>
          </p:cNvSpPr>
          <p:nvPr>
            <p:ph type="dt" idx="10"/>
          </p:nvPr>
        </p:nvSpPr>
        <p:spPr>
          <a:xfrm>
            <a:off x="3884613" y="0"/>
            <a:ext cx="2971800" cy="458788"/>
          </a:xfrm>
          <a:prstGeom prst="rect">
            <a:avLst/>
          </a:prstGeom>
          <a:noFill/>
          <a:ln>
            <a:noFill/>
          </a:ln>
        </p:spPr>
        <p:txBody>
          <a:bodyPr spcFirstLastPara="1" wrap="square" lIns="91425" tIns="45700" rIns="91425" bIns="45700" anchor="t" anchorCtr="0">
            <a:noAutofit/>
          </a:bodyPr>
          <a:lstStyle/>
          <a:p>
            <a:pPr marL="0" lvl="0" indent="0" algn="r" rtl="0">
              <a:spcBef>
                <a:spcPts val="0"/>
              </a:spcBef>
              <a:spcAft>
                <a:spcPts val="0"/>
              </a:spcAft>
              <a:buNone/>
            </a:pPr>
            <a:r>
              <a:rPr lang="fr-FR"/>
              <a:t>10/03/2021</a:t>
            </a:r>
            <a:endParaRPr/>
          </a:p>
        </p:txBody>
      </p:sp>
      <p:sp>
        <p:nvSpPr>
          <p:cNvPr id="86" name="Google Shape;86;p1: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fr-FR"/>
              <a:t>1</a:t>
            </a:fld>
            <a:endParaRPr/>
          </a:p>
        </p:txBody>
      </p:sp>
      <p:sp>
        <p:nvSpPr>
          <p:cNvPr id="87" name="Google Shape;87;p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88" name="Google Shape;88;p1: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03260034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re et contenu" type="obj">
  <p:cSld name="OBJECT">
    <p:spTree>
      <p:nvGrpSpPr>
        <p:cNvPr id="1" name="Shape 15"/>
        <p:cNvGrpSpPr/>
        <p:nvPr/>
      </p:nvGrpSpPr>
      <p:grpSpPr>
        <a:xfrm>
          <a:off x="0" y="0"/>
          <a:ext cx="0" cy="0"/>
          <a:chOff x="0" y="0"/>
          <a:chExt cx="0" cy="0"/>
        </a:xfrm>
      </p:grpSpPr>
      <p:sp>
        <p:nvSpPr>
          <p:cNvPr id="16" name="Google Shape;16;p3"/>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7" name="Google Shape;17;p3"/>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18" name="Google Shape;18;p3"/>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9" name="Google Shape;19;p3"/>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0" name="Google Shape;20;p3"/>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fr-FR"/>
              <a:t>‹N°›</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re et texte vertical" type="vertTx">
  <p:cSld name="VERTICAL_TEXT">
    <p:spTree>
      <p:nvGrpSpPr>
        <p:cNvPr id="1" name="Shape 72"/>
        <p:cNvGrpSpPr/>
        <p:nvPr/>
      </p:nvGrpSpPr>
      <p:grpSpPr>
        <a:xfrm>
          <a:off x="0" y="0"/>
          <a:ext cx="0" cy="0"/>
          <a:chOff x="0" y="0"/>
          <a:chExt cx="0" cy="0"/>
        </a:xfrm>
      </p:grpSpPr>
      <p:sp>
        <p:nvSpPr>
          <p:cNvPr id="73" name="Google Shape;73;p12"/>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4" name="Google Shape;74;p12"/>
          <p:cNvSpPr txBox="1">
            <a:spLocks noGrp="1"/>
          </p:cNvSpPr>
          <p:nvPr>
            <p:ph type="body" idx="1"/>
          </p:nvPr>
        </p:nvSpPr>
        <p:spPr>
          <a:xfrm rot="5400000">
            <a:off x="3920331" y="-1256506"/>
            <a:ext cx="4351338" cy="105156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5" name="Google Shape;75;p1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6" name="Google Shape;76;p1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7" name="Google Shape;77;p1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fr-FR"/>
              <a:t>‹N°›</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Titre vertical et texte" type="vertTitleAndTx">
  <p:cSld name="VERTICAL_TITLE_AND_VERTICAL_TEXT">
    <p:spTree>
      <p:nvGrpSpPr>
        <p:cNvPr id="1" name="Shape 78"/>
        <p:cNvGrpSpPr/>
        <p:nvPr/>
      </p:nvGrpSpPr>
      <p:grpSpPr>
        <a:xfrm>
          <a:off x="0" y="0"/>
          <a:ext cx="0" cy="0"/>
          <a:chOff x="0" y="0"/>
          <a:chExt cx="0" cy="0"/>
        </a:xfrm>
      </p:grpSpPr>
      <p:sp>
        <p:nvSpPr>
          <p:cNvPr id="79" name="Google Shape;79;p13"/>
          <p:cNvSpPr txBox="1">
            <a:spLocks noGrp="1"/>
          </p:cNvSpPr>
          <p:nvPr>
            <p:ph type="title"/>
          </p:nvPr>
        </p:nvSpPr>
        <p:spPr>
          <a:xfrm rot="5400000">
            <a:off x="7133431" y="1956594"/>
            <a:ext cx="5811838" cy="262890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80" name="Google Shape;80;p13"/>
          <p:cNvSpPr txBox="1">
            <a:spLocks noGrp="1"/>
          </p:cNvSpPr>
          <p:nvPr>
            <p:ph type="body" idx="1"/>
          </p:nvPr>
        </p:nvSpPr>
        <p:spPr>
          <a:xfrm rot="5400000">
            <a:off x="1799431" y="-596106"/>
            <a:ext cx="5811838" cy="77343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81" name="Google Shape;81;p13"/>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2" name="Google Shape;82;p13"/>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3" name="Google Shape;83;p13"/>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fr-FR"/>
              <a:t>‹N°›</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Diapositive de titre" type="title">
  <p:cSld name="TITLE">
    <p:spTree>
      <p:nvGrpSpPr>
        <p:cNvPr id="1" name="Shape 21"/>
        <p:cNvGrpSpPr/>
        <p:nvPr/>
      </p:nvGrpSpPr>
      <p:grpSpPr>
        <a:xfrm>
          <a:off x="0" y="0"/>
          <a:ext cx="0" cy="0"/>
          <a:chOff x="0" y="0"/>
          <a:chExt cx="0" cy="0"/>
        </a:xfrm>
      </p:grpSpPr>
      <p:sp>
        <p:nvSpPr>
          <p:cNvPr id="22" name="Google Shape;22;p4"/>
          <p:cNvSpPr txBox="1">
            <a:spLocks noGrp="1"/>
          </p:cNvSpPr>
          <p:nvPr>
            <p:ph type="ctrTitle"/>
          </p:nvPr>
        </p:nvSpPr>
        <p:spPr>
          <a:xfrm>
            <a:off x="1524000" y="1122363"/>
            <a:ext cx="9144000" cy="2387600"/>
          </a:xfrm>
          <a:prstGeom prst="rect">
            <a:avLst/>
          </a:prstGeom>
          <a:noFill/>
          <a:ln>
            <a:noFill/>
          </a:ln>
        </p:spPr>
        <p:txBody>
          <a:bodyPr spcFirstLastPara="1" wrap="square" lIns="91425" tIns="45700" rIns="91425" bIns="45700" anchor="b" anchorCtr="0">
            <a:normAutofit/>
          </a:bodyPr>
          <a:lstStyle>
            <a:lvl1pPr lvl="0" algn="ctr">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3" name="Google Shape;23;p4"/>
          <p:cNvSpPr txBox="1">
            <a:spLocks noGrp="1"/>
          </p:cNvSpPr>
          <p:nvPr>
            <p:ph type="subTitle" idx="1"/>
          </p:nvPr>
        </p:nvSpPr>
        <p:spPr>
          <a:xfrm>
            <a:off x="1524000" y="3602038"/>
            <a:ext cx="9144000" cy="1655762"/>
          </a:xfrm>
          <a:prstGeom prst="rect">
            <a:avLst/>
          </a:prstGeom>
          <a:noFill/>
          <a:ln>
            <a:noFill/>
          </a:ln>
        </p:spPr>
        <p:txBody>
          <a:bodyPr spcFirstLastPara="1" wrap="square" lIns="91425" tIns="45700" rIns="91425" bIns="45700" anchor="t" anchorCtr="0">
            <a:norm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sp>
        <p:nvSpPr>
          <p:cNvPr id="24" name="Google Shape;24;p4"/>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5" name="Google Shape;25;p4"/>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6" name="Google Shape;26;p4"/>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fr-FR"/>
              <a:t>‹N°›</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re de section" type="secHead">
  <p:cSld name="SECTION_HEADER">
    <p:spTree>
      <p:nvGrpSpPr>
        <p:cNvPr id="1" name="Shape 27"/>
        <p:cNvGrpSpPr/>
        <p:nvPr/>
      </p:nvGrpSpPr>
      <p:grpSpPr>
        <a:xfrm>
          <a:off x="0" y="0"/>
          <a:ext cx="0" cy="0"/>
          <a:chOff x="0" y="0"/>
          <a:chExt cx="0" cy="0"/>
        </a:xfrm>
      </p:grpSpPr>
      <p:sp>
        <p:nvSpPr>
          <p:cNvPr id="28" name="Google Shape;28;p5"/>
          <p:cNvSpPr txBox="1">
            <a:spLocks noGrp="1"/>
          </p:cNvSpPr>
          <p:nvPr>
            <p:ph type="title"/>
          </p:nvPr>
        </p:nvSpPr>
        <p:spPr>
          <a:xfrm>
            <a:off x="831850" y="1709738"/>
            <a:ext cx="10515600" cy="2852737"/>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9" name="Google Shape;29;p5"/>
          <p:cNvSpPr txBox="1">
            <a:spLocks noGrp="1"/>
          </p:cNvSpPr>
          <p:nvPr>
            <p:ph type="body" idx="1"/>
          </p:nvPr>
        </p:nvSpPr>
        <p:spPr>
          <a:xfrm>
            <a:off x="831850" y="4589463"/>
            <a:ext cx="10515600" cy="1500187"/>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rgbClr val="888888"/>
              </a:buClr>
              <a:buSzPts val="2400"/>
              <a:buNone/>
              <a:defRPr sz="2400">
                <a:solidFill>
                  <a:srgbClr val="888888"/>
                </a:solidFill>
              </a:defRPr>
            </a:lvl1pPr>
            <a:lvl2pPr marL="914400" lvl="1" indent="-228600" algn="l">
              <a:lnSpc>
                <a:spcPct val="90000"/>
              </a:lnSpc>
              <a:spcBef>
                <a:spcPts val="500"/>
              </a:spcBef>
              <a:spcAft>
                <a:spcPts val="0"/>
              </a:spcAft>
              <a:buClr>
                <a:srgbClr val="888888"/>
              </a:buClr>
              <a:buSzPts val="2000"/>
              <a:buNone/>
              <a:defRPr sz="2000">
                <a:solidFill>
                  <a:srgbClr val="888888"/>
                </a:solidFill>
              </a:defRPr>
            </a:lvl2pPr>
            <a:lvl3pPr marL="1371600" lvl="2" indent="-228600" algn="l">
              <a:lnSpc>
                <a:spcPct val="90000"/>
              </a:lnSpc>
              <a:spcBef>
                <a:spcPts val="500"/>
              </a:spcBef>
              <a:spcAft>
                <a:spcPts val="0"/>
              </a:spcAft>
              <a:buClr>
                <a:srgbClr val="888888"/>
              </a:buClr>
              <a:buSzPts val="1800"/>
              <a:buNone/>
              <a:defRPr sz="1800">
                <a:solidFill>
                  <a:srgbClr val="888888"/>
                </a:solidFill>
              </a:defRPr>
            </a:lvl3pPr>
            <a:lvl4pPr marL="1828800" lvl="3" indent="-228600" algn="l">
              <a:lnSpc>
                <a:spcPct val="90000"/>
              </a:lnSpc>
              <a:spcBef>
                <a:spcPts val="500"/>
              </a:spcBef>
              <a:spcAft>
                <a:spcPts val="0"/>
              </a:spcAft>
              <a:buClr>
                <a:srgbClr val="888888"/>
              </a:buClr>
              <a:buSzPts val="1600"/>
              <a:buNone/>
              <a:defRPr sz="1600">
                <a:solidFill>
                  <a:srgbClr val="888888"/>
                </a:solidFill>
              </a:defRPr>
            </a:lvl4pPr>
            <a:lvl5pPr marL="2286000" lvl="4" indent="-228600" algn="l">
              <a:lnSpc>
                <a:spcPct val="90000"/>
              </a:lnSpc>
              <a:spcBef>
                <a:spcPts val="500"/>
              </a:spcBef>
              <a:spcAft>
                <a:spcPts val="0"/>
              </a:spcAft>
              <a:buClr>
                <a:srgbClr val="888888"/>
              </a:buClr>
              <a:buSzPts val="1600"/>
              <a:buNone/>
              <a:defRPr sz="1600">
                <a:solidFill>
                  <a:srgbClr val="888888"/>
                </a:solidFill>
              </a:defRPr>
            </a:lvl5pPr>
            <a:lvl6pPr marL="2743200" lvl="5" indent="-228600" algn="l">
              <a:lnSpc>
                <a:spcPct val="90000"/>
              </a:lnSpc>
              <a:spcBef>
                <a:spcPts val="500"/>
              </a:spcBef>
              <a:spcAft>
                <a:spcPts val="0"/>
              </a:spcAft>
              <a:buClr>
                <a:srgbClr val="888888"/>
              </a:buClr>
              <a:buSzPts val="1600"/>
              <a:buNone/>
              <a:defRPr sz="1600">
                <a:solidFill>
                  <a:srgbClr val="888888"/>
                </a:solidFill>
              </a:defRPr>
            </a:lvl6pPr>
            <a:lvl7pPr marL="3200400" lvl="6" indent="-228600" algn="l">
              <a:lnSpc>
                <a:spcPct val="90000"/>
              </a:lnSpc>
              <a:spcBef>
                <a:spcPts val="500"/>
              </a:spcBef>
              <a:spcAft>
                <a:spcPts val="0"/>
              </a:spcAft>
              <a:buClr>
                <a:srgbClr val="888888"/>
              </a:buClr>
              <a:buSzPts val="1600"/>
              <a:buNone/>
              <a:defRPr sz="1600">
                <a:solidFill>
                  <a:srgbClr val="888888"/>
                </a:solidFill>
              </a:defRPr>
            </a:lvl7pPr>
            <a:lvl8pPr marL="3657600" lvl="7" indent="-228600" algn="l">
              <a:lnSpc>
                <a:spcPct val="90000"/>
              </a:lnSpc>
              <a:spcBef>
                <a:spcPts val="500"/>
              </a:spcBef>
              <a:spcAft>
                <a:spcPts val="0"/>
              </a:spcAft>
              <a:buClr>
                <a:srgbClr val="888888"/>
              </a:buClr>
              <a:buSzPts val="1600"/>
              <a:buNone/>
              <a:defRPr sz="1600">
                <a:solidFill>
                  <a:srgbClr val="888888"/>
                </a:solidFill>
              </a:defRPr>
            </a:lvl8pPr>
            <a:lvl9pPr marL="4114800" lvl="8" indent="-228600" algn="l">
              <a:lnSpc>
                <a:spcPct val="90000"/>
              </a:lnSpc>
              <a:spcBef>
                <a:spcPts val="500"/>
              </a:spcBef>
              <a:spcAft>
                <a:spcPts val="0"/>
              </a:spcAft>
              <a:buClr>
                <a:srgbClr val="888888"/>
              </a:buClr>
              <a:buSzPts val="1600"/>
              <a:buNone/>
              <a:defRPr sz="1600">
                <a:solidFill>
                  <a:srgbClr val="888888"/>
                </a:solidFill>
              </a:defRPr>
            </a:lvl9pPr>
          </a:lstStyle>
          <a:p>
            <a:endParaRPr/>
          </a:p>
        </p:txBody>
      </p:sp>
      <p:sp>
        <p:nvSpPr>
          <p:cNvPr id="30" name="Google Shape;30;p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1" name="Google Shape;31;p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2" name="Google Shape;32;p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fr-FR"/>
              <a:t>‹N°›</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Deux contenus" type="twoObj">
  <p:cSld name="TWO_OBJECTS">
    <p:spTree>
      <p:nvGrpSpPr>
        <p:cNvPr id="1" name="Shape 33"/>
        <p:cNvGrpSpPr/>
        <p:nvPr/>
      </p:nvGrpSpPr>
      <p:grpSpPr>
        <a:xfrm>
          <a:off x="0" y="0"/>
          <a:ext cx="0" cy="0"/>
          <a:chOff x="0" y="0"/>
          <a:chExt cx="0" cy="0"/>
        </a:xfrm>
      </p:grpSpPr>
      <p:sp>
        <p:nvSpPr>
          <p:cNvPr id="34" name="Google Shape;34;p6"/>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5" name="Google Shape;35;p6"/>
          <p:cNvSpPr txBox="1">
            <a:spLocks noGrp="1"/>
          </p:cNvSpPr>
          <p:nvPr>
            <p:ph type="body" idx="1"/>
          </p:nvPr>
        </p:nvSpPr>
        <p:spPr>
          <a:xfrm>
            <a:off x="838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6" name="Google Shape;36;p6"/>
          <p:cNvSpPr txBox="1">
            <a:spLocks noGrp="1"/>
          </p:cNvSpPr>
          <p:nvPr>
            <p:ph type="body" idx="2"/>
          </p:nvPr>
        </p:nvSpPr>
        <p:spPr>
          <a:xfrm>
            <a:off x="6172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7" name="Google Shape;37;p6"/>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8" name="Google Shape;38;p6"/>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9" name="Google Shape;39;p6"/>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fr-FR"/>
              <a:t>‹N°›</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omparaison" type="twoTxTwoObj">
  <p:cSld name="TWO_OBJECTS_WITH_TEXT">
    <p:spTree>
      <p:nvGrpSpPr>
        <p:cNvPr id="1" name="Shape 40"/>
        <p:cNvGrpSpPr/>
        <p:nvPr/>
      </p:nvGrpSpPr>
      <p:grpSpPr>
        <a:xfrm>
          <a:off x="0" y="0"/>
          <a:ext cx="0" cy="0"/>
          <a:chOff x="0" y="0"/>
          <a:chExt cx="0" cy="0"/>
        </a:xfrm>
      </p:grpSpPr>
      <p:sp>
        <p:nvSpPr>
          <p:cNvPr id="41" name="Google Shape;41;p7"/>
          <p:cNvSpPr txBox="1">
            <a:spLocks noGrp="1"/>
          </p:cNvSpPr>
          <p:nvPr>
            <p:ph type="title"/>
          </p:nvPr>
        </p:nvSpPr>
        <p:spPr>
          <a:xfrm>
            <a:off x="839788"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2" name="Google Shape;42;p7"/>
          <p:cNvSpPr txBox="1">
            <a:spLocks noGrp="1"/>
          </p:cNvSpPr>
          <p:nvPr>
            <p:ph type="body" idx="1"/>
          </p:nvPr>
        </p:nvSpPr>
        <p:spPr>
          <a:xfrm>
            <a:off x="839788" y="1681163"/>
            <a:ext cx="5157787"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43" name="Google Shape;43;p7"/>
          <p:cNvSpPr txBox="1">
            <a:spLocks noGrp="1"/>
          </p:cNvSpPr>
          <p:nvPr>
            <p:ph type="body" idx="2"/>
          </p:nvPr>
        </p:nvSpPr>
        <p:spPr>
          <a:xfrm>
            <a:off x="839788" y="2505075"/>
            <a:ext cx="5157787"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4" name="Google Shape;44;p7"/>
          <p:cNvSpPr txBox="1">
            <a:spLocks noGrp="1"/>
          </p:cNvSpPr>
          <p:nvPr>
            <p:ph type="body" idx="3"/>
          </p:nvPr>
        </p:nvSpPr>
        <p:spPr>
          <a:xfrm>
            <a:off x="6172200" y="1681163"/>
            <a:ext cx="5183188"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45" name="Google Shape;45;p7"/>
          <p:cNvSpPr txBox="1">
            <a:spLocks noGrp="1"/>
          </p:cNvSpPr>
          <p:nvPr>
            <p:ph type="body" idx="4"/>
          </p:nvPr>
        </p:nvSpPr>
        <p:spPr>
          <a:xfrm>
            <a:off x="6172200" y="2505075"/>
            <a:ext cx="5183188"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6" name="Google Shape;46;p7"/>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7" name="Google Shape;47;p7"/>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8" name="Google Shape;48;p7"/>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fr-FR"/>
              <a:t>‹N°›</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itre seul" type="titleOnly">
  <p:cSld name="TITLE_ONLY">
    <p:spTree>
      <p:nvGrpSpPr>
        <p:cNvPr id="1" name="Shape 49"/>
        <p:cNvGrpSpPr/>
        <p:nvPr/>
      </p:nvGrpSpPr>
      <p:grpSpPr>
        <a:xfrm>
          <a:off x="0" y="0"/>
          <a:ext cx="0" cy="0"/>
          <a:chOff x="0" y="0"/>
          <a:chExt cx="0" cy="0"/>
        </a:xfrm>
      </p:grpSpPr>
      <p:sp>
        <p:nvSpPr>
          <p:cNvPr id="50" name="Google Shape;50;p8"/>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1" name="Google Shape;51;p8"/>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2" name="Google Shape;52;p8"/>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3" name="Google Shape;53;p8"/>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fr-FR"/>
              <a:t>‹N°›</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Vide" type="blank">
  <p:cSld name="BLANK">
    <p:spTree>
      <p:nvGrpSpPr>
        <p:cNvPr id="1" name="Shape 54"/>
        <p:cNvGrpSpPr/>
        <p:nvPr/>
      </p:nvGrpSpPr>
      <p:grpSpPr>
        <a:xfrm>
          <a:off x="0" y="0"/>
          <a:ext cx="0" cy="0"/>
          <a:chOff x="0" y="0"/>
          <a:chExt cx="0" cy="0"/>
        </a:xfrm>
      </p:grpSpPr>
      <p:sp>
        <p:nvSpPr>
          <p:cNvPr id="55" name="Google Shape;55;p9"/>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6" name="Google Shape;56;p9"/>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7" name="Google Shape;57;p9"/>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fr-FR"/>
              <a:t>‹N°›</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ntenu avec légende" type="objTx">
  <p:cSld name="OBJECT_WITH_CAPTION_TEXT">
    <p:spTree>
      <p:nvGrpSpPr>
        <p:cNvPr id="1" name="Shape 58"/>
        <p:cNvGrpSpPr/>
        <p:nvPr/>
      </p:nvGrpSpPr>
      <p:grpSpPr>
        <a:xfrm>
          <a:off x="0" y="0"/>
          <a:ext cx="0" cy="0"/>
          <a:chOff x="0" y="0"/>
          <a:chExt cx="0" cy="0"/>
        </a:xfrm>
      </p:grpSpPr>
      <p:sp>
        <p:nvSpPr>
          <p:cNvPr id="59" name="Google Shape;59;p10"/>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0" name="Google Shape;60;p10"/>
          <p:cNvSpPr txBox="1">
            <a:spLocks noGrp="1"/>
          </p:cNvSpPr>
          <p:nvPr>
            <p:ph type="body" idx="1"/>
          </p:nvPr>
        </p:nvSpPr>
        <p:spPr>
          <a:xfrm>
            <a:off x="5183188" y="987425"/>
            <a:ext cx="6172200" cy="4873625"/>
          </a:xfrm>
          <a:prstGeom prst="rect">
            <a:avLst/>
          </a:prstGeom>
          <a:noFill/>
          <a:ln>
            <a:noFill/>
          </a:ln>
        </p:spPr>
        <p:txBody>
          <a:bodyPr spcFirstLastPara="1" wrap="square" lIns="91425" tIns="45700" rIns="91425" bIns="45700" anchor="t" anchorCtr="0">
            <a:normAutofit/>
          </a:bodyPr>
          <a:lstStyle>
            <a:lvl1pPr marL="457200" lvl="0" indent="-431800" algn="l">
              <a:lnSpc>
                <a:spcPct val="90000"/>
              </a:lnSpc>
              <a:spcBef>
                <a:spcPts val="1000"/>
              </a:spcBef>
              <a:spcAft>
                <a:spcPts val="0"/>
              </a:spcAft>
              <a:buClr>
                <a:schemeClr val="dk1"/>
              </a:buClr>
              <a:buSzPts val="3200"/>
              <a:buChar char="•"/>
              <a:defRPr sz="3200"/>
            </a:lvl1pPr>
            <a:lvl2pPr marL="914400" lvl="1" indent="-406400" algn="l">
              <a:lnSpc>
                <a:spcPct val="90000"/>
              </a:lnSpc>
              <a:spcBef>
                <a:spcPts val="500"/>
              </a:spcBef>
              <a:spcAft>
                <a:spcPts val="0"/>
              </a:spcAft>
              <a:buClr>
                <a:schemeClr val="dk1"/>
              </a:buClr>
              <a:buSzPts val="2800"/>
              <a:buChar char="•"/>
              <a:defRPr sz="2800"/>
            </a:lvl2pPr>
            <a:lvl3pPr marL="1371600" lvl="2" indent="-381000" algn="l">
              <a:lnSpc>
                <a:spcPct val="90000"/>
              </a:lnSpc>
              <a:spcBef>
                <a:spcPts val="500"/>
              </a:spcBef>
              <a:spcAft>
                <a:spcPts val="0"/>
              </a:spcAft>
              <a:buClr>
                <a:schemeClr val="dk1"/>
              </a:buClr>
              <a:buSzPts val="2400"/>
              <a:buChar char="•"/>
              <a:defRPr sz="2400"/>
            </a:lvl3pPr>
            <a:lvl4pPr marL="1828800" lvl="3" indent="-355600" algn="l">
              <a:lnSpc>
                <a:spcPct val="90000"/>
              </a:lnSpc>
              <a:spcBef>
                <a:spcPts val="500"/>
              </a:spcBef>
              <a:spcAft>
                <a:spcPts val="0"/>
              </a:spcAft>
              <a:buClr>
                <a:schemeClr val="dk1"/>
              </a:buClr>
              <a:buSzPts val="2000"/>
              <a:buChar char="•"/>
              <a:defRPr sz="2000"/>
            </a:lvl4pPr>
            <a:lvl5pPr marL="2286000" lvl="4" indent="-355600" algn="l">
              <a:lnSpc>
                <a:spcPct val="90000"/>
              </a:lnSpc>
              <a:spcBef>
                <a:spcPts val="500"/>
              </a:spcBef>
              <a:spcAft>
                <a:spcPts val="0"/>
              </a:spcAft>
              <a:buClr>
                <a:schemeClr val="dk1"/>
              </a:buClr>
              <a:buSzPts val="2000"/>
              <a:buChar char="•"/>
              <a:defRPr sz="2000"/>
            </a:lvl5pPr>
            <a:lvl6pPr marL="2743200" lvl="5" indent="-355600" algn="l">
              <a:lnSpc>
                <a:spcPct val="90000"/>
              </a:lnSpc>
              <a:spcBef>
                <a:spcPts val="500"/>
              </a:spcBef>
              <a:spcAft>
                <a:spcPts val="0"/>
              </a:spcAft>
              <a:buClr>
                <a:schemeClr val="dk1"/>
              </a:buClr>
              <a:buSzPts val="2000"/>
              <a:buChar char="•"/>
              <a:defRPr sz="2000"/>
            </a:lvl6pPr>
            <a:lvl7pPr marL="3200400" lvl="6" indent="-355600" algn="l">
              <a:lnSpc>
                <a:spcPct val="90000"/>
              </a:lnSpc>
              <a:spcBef>
                <a:spcPts val="500"/>
              </a:spcBef>
              <a:spcAft>
                <a:spcPts val="0"/>
              </a:spcAft>
              <a:buClr>
                <a:schemeClr val="dk1"/>
              </a:buClr>
              <a:buSzPts val="2000"/>
              <a:buChar char="•"/>
              <a:defRPr sz="2000"/>
            </a:lvl7pPr>
            <a:lvl8pPr marL="3657600" lvl="7" indent="-355600" algn="l">
              <a:lnSpc>
                <a:spcPct val="90000"/>
              </a:lnSpc>
              <a:spcBef>
                <a:spcPts val="500"/>
              </a:spcBef>
              <a:spcAft>
                <a:spcPts val="0"/>
              </a:spcAft>
              <a:buClr>
                <a:schemeClr val="dk1"/>
              </a:buClr>
              <a:buSzPts val="2000"/>
              <a:buChar char="•"/>
              <a:defRPr sz="2000"/>
            </a:lvl8pPr>
            <a:lvl9pPr marL="4114800" lvl="8" indent="-355600" algn="l">
              <a:lnSpc>
                <a:spcPct val="90000"/>
              </a:lnSpc>
              <a:spcBef>
                <a:spcPts val="500"/>
              </a:spcBef>
              <a:spcAft>
                <a:spcPts val="0"/>
              </a:spcAft>
              <a:buClr>
                <a:schemeClr val="dk1"/>
              </a:buClr>
              <a:buSzPts val="2000"/>
              <a:buChar char="•"/>
              <a:defRPr sz="2000"/>
            </a:lvl9pPr>
          </a:lstStyle>
          <a:p>
            <a:endParaRPr/>
          </a:p>
        </p:txBody>
      </p:sp>
      <p:sp>
        <p:nvSpPr>
          <p:cNvPr id="61" name="Google Shape;61;p10"/>
          <p:cNvSpPr txBox="1">
            <a:spLocks noGrp="1"/>
          </p:cNvSpPr>
          <p:nvPr>
            <p:ph type="body" idx="2"/>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62" name="Google Shape;62;p10"/>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3" name="Google Shape;63;p10"/>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4" name="Google Shape;64;p10"/>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fr-FR"/>
              <a:t>‹N°›</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Image avec légende" type="picTx">
  <p:cSld name="PICTURE_WITH_CAPTION_TEXT">
    <p:spTree>
      <p:nvGrpSpPr>
        <p:cNvPr id="1" name="Shape 65"/>
        <p:cNvGrpSpPr/>
        <p:nvPr/>
      </p:nvGrpSpPr>
      <p:grpSpPr>
        <a:xfrm>
          <a:off x="0" y="0"/>
          <a:ext cx="0" cy="0"/>
          <a:chOff x="0" y="0"/>
          <a:chExt cx="0" cy="0"/>
        </a:xfrm>
      </p:grpSpPr>
      <p:sp>
        <p:nvSpPr>
          <p:cNvPr id="66" name="Google Shape;66;p11"/>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7" name="Google Shape;67;p11"/>
          <p:cNvSpPr>
            <a:spLocks noGrp="1"/>
          </p:cNvSpPr>
          <p:nvPr>
            <p:ph type="pic" idx="2"/>
          </p:nvPr>
        </p:nvSpPr>
        <p:spPr>
          <a:xfrm>
            <a:off x="5183188" y="987425"/>
            <a:ext cx="6172200" cy="4873625"/>
          </a:xfrm>
          <a:prstGeom prst="rect">
            <a:avLst/>
          </a:prstGeom>
          <a:noFill/>
          <a:ln>
            <a:noFill/>
          </a:ln>
        </p:spPr>
        <p:txBody>
          <a:bodyPr spcFirstLastPara="1" wrap="square" lIns="91425" tIns="45700" rIns="91425" bIns="45700" anchor="t" anchorCtr="0">
            <a:normAutofit/>
          </a:bodyPr>
          <a:lstStyle>
            <a:lvl1pPr marR="0" lvl="0" algn="l" rtl="0">
              <a:lnSpc>
                <a:spcPct val="90000"/>
              </a:lnSpc>
              <a:spcBef>
                <a:spcPts val="1000"/>
              </a:spcBef>
              <a:spcAft>
                <a:spcPts val="0"/>
              </a:spcAft>
              <a:buClr>
                <a:schemeClr val="dk1"/>
              </a:buClr>
              <a:buSzPts val="3200"/>
              <a:buFont typeface="Arial"/>
              <a:buNone/>
              <a:defRPr sz="3200" b="0" i="0" u="none" strike="noStrike" cap="none">
                <a:solidFill>
                  <a:schemeClr val="dk1"/>
                </a:solidFill>
                <a:latin typeface="Calibri"/>
                <a:ea typeface="Calibri"/>
                <a:cs typeface="Calibri"/>
                <a:sym typeface="Calibri"/>
              </a:defRPr>
            </a:lvl1pPr>
            <a:lvl2pPr marR="0" lvl="1" algn="l" rtl="0">
              <a:lnSpc>
                <a:spcPct val="90000"/>
              </a:lnSpc>
              <a:spcBef>
                <a:spcPts val="500"/>
              </a:spcBef>
              <a:spcAft>
                <a:spcPts val="0"/>
              </a:spcAft>
              <a:buClr>
                <a:schemeClr val="dk1"/>
              </a:buClr>
              <a:buSzPts val="2800"/>
              <a:buFont typeface="Arial"/>
              <a:buNone/>
              <a:defRPr sz="2800" b="0" i="0" u="none" strike="noStrike" cap="none">
                <a:solidFill>
                  <a:schemeClr val="dk1"/>
                </a:solidFill>
                <a:latin typeface="Calibri"/>
                <a:ea typeface="Calibri"/>
                <a:cs typeface="Calibri"/>
                <a:sym typeface="Calibri"/>
              </a:defRPr>
            </a:lvl2pPr>
            <a:lvl3pPr marR="0" lvl="2" algn="l" rtl="0">
              <a:lnSpc>
                <a:spcPct val="90000"/>
              </a:lnSpc>
              <a:spcBef>
                <a:spcPts val="500"/>
              </a:spcBef>
              <a:spcAft>
                <a:spcPts val="0"/>
              </a:spcAft>
              <a:buClr>
                <a:schemeClr val="dk1"/>
              </a:buClr>
              <a:buSzPts val="2400"/>
              <a:buFont typeface="Arial"/>
              <a:buNone/>
              <a:defRPr sz="2400" b="0" i="0" u="none" strike="noStrike" cap="none">
                <a:solidFill>
                  <a:schemeClr val="dk1"/>
                </a:solidFill>
                <a:latin typeface="Calibri"/>
                <a:ea typeface="Calibri"/>
                <a:cs typeface="Calibri"/>
                <a:sym typeface="Calibri"/>
              </a:defRPr>
            </a:lvl3pPr>
            <a:lvl4pPr marR="0" lvl="3"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4pPr>
            <a:lvl5pPr marR="0" lvl="4"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5pPr>
            <a:lvl6pPr marR="0" lvl="5"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6pPr>
            <a:lvl7pPr marR="0" lvl="6"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7pPr>
            <a:lvl8pPr marR="0" lvl="7"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8pPr>
            <a:lvl9pPr marR="0" lvl="8"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9pPr>
          </a:lstStyle>
          <a:p>
            <a:endParaRPr/>
          </a:p>
        </p:txBody>
      </p:sp>
      <p:sp>
        <p:nvSpPr>
          <p:cNvPr id="68" name="Google Shape;68;p11"/>
          <p:cNvSpPr txBox="1">
            <a:spLocks noGrp="1"/>
          </p:cNvSpPr>
          <p:nvPr>
            <p:ph type="body" idx="1"/>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69" name="Google Shape;69;p1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0" name="Google Shape;70;p1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1" name="Google Shape;71;p1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fr-FR"/>
              <a:t>‹N°›</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Google Shape;10;p2"/>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11" name="Google Shape;11;p2"/>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12" name="Google Shape;12;p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3" name="Google Shape;13;p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4" name="Google Shape;14;p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b="0" i="0" u="none" strike="noStrike" cap="none">
                <a:solidFill>
                  <a:srgbClr val="888888"/>
                </a:solidFill>
                <a:latin typeface="Calibri"/>
                <a:ea typeface="Calibri"/>
                <a:cs typeface="Calibri"/>
                <a:sym typeface="Calibri"/>
              </a:defRPr>
            </a:lvl1pPr>
            <a:lvl2pPr marL="0" marR="0" lvl="1" indent="0" algn="r" rtl="0">
              <a:spcBef>
                <a:spcPts val="0"/>
              </a:spcBef>
              <a:buNone/>
              <a:defRPr sz="1200" b="0" i="0" u="none" strike="noStrike" cap="none">
                <a:solidFill>
                  <a:srgbClr val="888888"/>
                </a:solidFill>
                <a:latin typeface="Calibri"/>
                <a:ea typeface="Calibri"/>
                <a:cs typeface="Calibri"/>
                <a:sym typeface="Calibri"/>
              </a:defRPr>
            </a:lvl2pPr>
            <a:lvl3pPr marL="0" marR="0" lvl="2" indent="0" algn="r" rtl="0">
              <a:spcBef>
                <a:spcPts val="0"/>
              </a:spcBef>
              <a:buNone/>
              <a:defRPr sz="1200" b="0" i="0" u="none" strike="noStrike" cap="none">
                <a:solidFill>
                  <a:srgbClr val="888888"/>
                </a:solidFill>
                <a:latin typeface="Calibri"/>
                <a:ea typeface="Calibri"/>
                <a:cs typeface="Calibri"/>
                <a:sym typeface="Calibri"/>
              </a:defRPr>
            </a:lvl3pPr>
            <a:lvl4pPr marL="0" marR="0" lvl="3" indent="0" algn="r" rtl="0">
              <a:spcBef>
                <a:spcPts val="0"/>
              </a:spcBef>
              <a:buNone/>
              <a:defRPr sz="1200" b="0" i="0" u="none" strike="noStrike" cap="none">
                <a:solidFill>
                  <a:srgbClr val="888888"/>
                </a:solidFill>
                <a:latin typeface="Calibri"/>
                <a:ea typeface="Calibri"/>
                <a:cs typeface="Calibri"/>
                <a:sym typeface="Calibri"/>
              </a:defRPr>
            </a:lvl4pPr>
            <a:lvl5pPr marL="0" marR="0" lvl="4" indent="0" algn="r" rtl="0">
              <a:spcBef>
                <a:spcPts val="0"/>
              </a:spcBef>
              <a:buNone/>
              <a:defRPr sz="1200" b="0" i="0" u="none" strike="noStrike" cap="none">
                <a:solidFill>
                  <a:srgbClr val="888888"/>
                </a:solidFill>
                <a:latin typeface="Calibri"/>
                <a:ea typeface="Calibri"/>
                <a:cs typeface="Calibri"/>
                <a:sym typeface="Calibri"/>
              </a:defRPr>
            </a:lvl5pPr>
            <a:lvl6pPr marL="0" marR="0" lvl="5" indent="0" algn="r" rtl="0">
              <a:spcBef>
                <a:spcPts val="0"/>
              </a:spcBef>
              <a:buNone/>
              <a:defRPr sz="1200" b="0" i="0" u="none" strike="noStrike" cap="none">
                <a:solidFill>
                  <a:srgbClr val="888888"/>
                </a:solidFill>
                <a:latin typeface="Calibri"/>
                <a:ea typeface="Calibri"/>
                <a:cs typeface="Calibri"/>
                <a:sym typeface="Calibri"/>
              </a:defRPr>
            </a:lvl6pPr>
            <a:lvl7pPr marL="0" marR="0" lvl="6" indent="0" algn="r" rtl="0">
              <a:spcBef>
                <a:spcPts val="0"/>
              </a:spcBef>
              <a:buNone/>
              <a:defRPr sz="1200" b="0" i="0" u="none" strike="noStrike" cap="none">
                <a:solidFill>
                  <a:srgbClr val="888888"/>
                </a:solidFill>
                <a:latin typeface="Calibri"/>
                <a:ea typeface="Calibri"/>
                <a:cs typeface="Calibri"/>
                <a:sym typeface="Calibri"/>
              </a:defRPr>
            </a:lvl7pPr>
            <a:lvl8pPr marL="0" marR="0" lvl="7" indent="0" algn="r" rtl="0">
              <a:spcBef>
                <a:spcPts val="0"/>
              </a:spcBef>
              <a:buNone/>
              <a:defRPr sz="1200" b="0" i="0" u="none" strike="noStrike" cap="none">
                <a:solidFill>
                  <a:srgbClr val="888888"/>
                </a:solidFill>
                <a:latin typeface="Calibri"/>
                <a:ea typeface="Calibri"/>
                <a:cs typeface="Calibri"/>
                <a:sym typeface="Calibri"/>
              </a:defRPr>
            </a:lvl8pPr>
            <a:lvl9pPr marL="0" marR="0" lvl="8" indent="0" algn="r" rtl="0">
              <a:spcBef>
                <a:spcPts val="0"/>
              </a:spcBef>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fr-FR"/>
              <a:t>‹N°›</a:t>
            </a:fld>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0" name="Google Shape;90;p1"/>
          <p:cNvSpPr txBox="1"/>
          <p:nvPr/>
        </p:nvSpPr>
        <p:spPr>
          <a:xfrm>
            <a:off x="2576031" y="209495"/>
            <a:ext cx="7613280" cy="653579"/>
          </a:xfrm>
          <a:prstGeom prst="rect">
            <a:avLst/>
          </a:prstGeom>
          <a:noFill/>
          <a:ln>
            <a:noFill/>
          </a:ln>
        </p:spPr>
        <p:txBody>
          <a:bodyPr spcFirstLastPara="1" wrap="square" lIns="91425" tIns="45700" rIns="91425" bIns="45700" anchor="ctr" anchorCtr="0">
            <a:normAutofit fontScale="92500" lnSpcReduction="10000"/>
          </a:bodyPr>
          <a:lstStyle/>
          <a:p>
            <a:pPr marL="0" marR="0" lvl="0" indent="0" algn="ctr" rtl="0">
              <a:lnSpc>
                <a:spcPct val="150000"/>
              </a:lnSpc>
              <a:spcBef>
                <a:spcPts val="0"/>
              </a:spcBef>
              <a:spcAft>
                <a:spcPts val="0"/>
              </a:spcAft>
              <a:buClr>
                <a:schemeClr val="dk1"/>
              </a:buClr>
              <a:buSzPts val="1800"/>
              <a:buFont typeface="Arial"/>
              <a:buNone/>
            </a:pPr>
            <a:r>
              <a:rPr lang="fr-FR" b="1" dirty="0" smtClean="0">
                <a:solidFill>
                  <a:schemeClr val="accent5">
                    <a:lumMod val="75000"/>
                  </a:schemeClr>
                </a:solidFill>
                <a:latin typeface="Trebuchet MS" panose="020B0603020202020204" pitchFamily="34" charset="0"/>
              </a:rPr>
              <a:t>PROCÉDURE</a:t>
            </a:r>
            <a:r>
              <a:rPr lang="fr-FR" b="1" i="0" u="none" strike="noStrike" cap="none" dirty="0" smtClean="0">
                <a:solidFill>
                  <a:schemeClr val="accent5">
                    <a:lumMod val="75000"/>
                  </a:schemeClr>
                </a:solidFill>
                <a:latin typeface="Trebuchet MS" panose="020B0603020202020204" pitchFamily="34" charset="0"/>
                <a:sym typeface="Arial"/>
              </a:rPr>
              <a:t> </a:t>
            </a:r>
            <a:r>
              <a:rPr lang="fr-FR" b="1" i="0" u="none" strike="noStrike" cap="none" dirty="0">
                <a:solidFill>
                  <a:schemeClr val="accent5">
                    <a:lumMod val="75000"/>
                  </a:schemeClr>
                </a:solidFill>
                <a:latin typeface="Trebuchet MS" panose="020B0603020202020204" pitchFamily="34" charset="0"/>
                <a:sym typeface="Arial"/>
              </a:rPr>
              <a:t>DE RECUEIL DES </a:t>
            </a:r>
            <a:r>
              <a:rPr lang="fr-FR" b="1" dirty="0">
                <a:solidFill>
                  <a:schemeClr val="accent5">
                    <a:lumMod val="75000"/>
                  </a:schemeClr>
                </a:solidFill>
                <a:latin typeface="Trebuchet MS" panose="020B0603020202020204" pitchFamily="34" charset="0"/>
              </a:rPr>
              <a:t>APPRÉCIATIONS</a:t>
            </a:r>
            <a:r>
              <a:rPr lang="fr-FR" b="1" i="0" u="none" strike="noStrike" cap="none" dirty="0">
                <a:solidFill>
                  <a:schemeClr val="accent5">
                    <a:lumMod val="75000"/>
                  </a:schemeClr>
                </a:solidFill>
                <a:latin typeface="Trebuchet MS" panose="020B0603020202020204" pitchFamily="34" charset="0"/>
                <a:sym typeface="Arial"/>
              </a:rPr>
              <a:t> DES PARTIES PRENANTES : </a:t>
            </a:r>
            <a:br>
              <a:rPr lang="fr-FR" b="1" i="0" u="none" strike="noStrike" cap="none" dirty="0">
                <a:solidFill>
                  <a:schemeClr val="accent5">
                    <a:lumMod val="75000"/>
                  </a:schemeClr>
                </a:solidFill>
                <a:latin typeface="Trebuchet MS" panose="020B0603020202020204" pitchFamily="34" charset="0"/>
                <a:sym typeface="Arial"/>
              </a:rPr>
            </a:br>
            <a:r>
              <a:rPr lang="fr-FR" b="1" dirty="0">
                <a:solidFill>
                  <a:schemeClr val="accent5">
                    <a:lumMod val="75000"/>
                  </a:schemeClr>
                </a:solidFill>
                <a:latin typeface="Trebuchet MS" panose="020B0603020202020204" pitchFamily="34" charset="0"/>
              </a:rPr>
              <a:t>BÉNÉFICIAIRES</a:t>
            </a:r>
            <a:r>
              <a:rPr lang="fr-FR" b="1" i="0" u="none" strike="noStrike" cap="none" dirty="0">
                <a:solidFill>
                  <a:schemeClr val="accent5">
                    <a:lumMod val="75000"/>
                  </a:schemeClr>
                </a:solidFill>
                <a:latin typeface="Trebuchet MS" panose="020B0603020202020204" pitchFamily="34" charset="0"/>
                <a:sym typeface="Arial"/>
              </a:rPr>
              <a:t>, FINANCEURS, </a:t>
            </a:r>
            <a:r>
              <a:rPr lang="fr-FR" b="1" dirty="0">
                <a:solidFill>
                  <a:schemeClr val="accent5">
                    <a:lumMod val="75000"/>
                  </a:schemeClr>
                </a:solidFill>
                <a:latin typeface="Trebuchet MS" panose="020B0603020202020204" pitchFamily="34" charset="0"/>
              </a:rPr>
              <a:t>ÉQUIPES</a:t>
            </a:r>
            <a:r>
              <a:rPr lang="fr-FR" b="1" i="0" u="none" strike="noStrike" cap="none" dirty="0">
                <a:solidFill>
                  <a:schemeClr val="accent5">
                    <a:lumMod val="75000"/>
                  </a:schemeClr>
                </a:solidFill>
                <a:latin typeface="Trebuchet MS" panose="020B0603020202020204" pitchFamily="34" charset="0"/>
                <a:sym typeface="Arial"/>
              </a:rPr>
              <a:t> </a:t>
            </a:r>
            <a:r>
              <a:rPr lang="fr-FR" b="1" dirty="0">
                <a:solidFill>
                  <a:schemeClr val="accent5">
                    <a:lumMod val="75000"/>
                  </a:schemeClr>
                </a:solidFill>
                <a:latin typeface="Trebuchet MS" panose="020B0603020202020204" pitchFamily="34" charset="0"/>
              </a:rPr>
              <a:t>PÉDAGOGIQUES</a:t>
            </a:r>
            <a:r>
              <a:rPr lang="fr-FR" b="1" i="0" u="none" strike="noStrike" cap="none" dirty="0">
                <a:solidFill>
                  <a:schemeClr val="accent5">
                    <a:lumMod val="75000"/>
                  </a:schemeClr>
                </a:solidFill>
                <a:latin typeface="Trebuchet MS" panose="020B0603020202020204" pitchFamily="34" charset="0"/>
                <a:sym typeface="Arial"/>
              </a:rPr>
              <a:t> ET ENTREPRISES </a:t>
            </a:r>
            <a:r>
              <a:rPr lang="fr-FR" b="1" dirty="0" smtClean="0">
                <a:solidFill>
                  <a:schemeClr val="accent5">
                    <a:lumMod val="75000"/>
                  </a:schemeClr>
                </a:solidFill>
                <a:latin typeface="Trebuchet MS" panose="020B0603020202020204" pitchFamily="34" charset="0"/>
              </a:rPr>
              <a:t>CONCERNÉES</a:t>
            </a:r>
            <a:endParaRPr b="0" i="0" u="none" strike="noStrike" cap="none" dirty="0">
              <a:solidFill>
                <a:schemeClr val="accent5">
                  <a:lumMod val="75000"/>
                </a:schemeClr>
              </a:solidFill>
              <a:latin typeface="Trebuchet MS" panose="020B0603020202020204" pitchFamily="34" charset="0"/>
              <a:ea typeface="Times New Roman"/>
              <a:cs typeface="Times New Roman"/>
              <a:sym typeface="Times New Roman"/>
            </a:endParaRPr>
          </a:p>
        </p:txBody>
      </p:sp>
      <p:grpSp>
        <p:nvGrpSpPr>
          <p:cNvPr id="91" name="Google Shape;91;p1"/>
          <p:cNvGrpSpPr/>
          <p:nvPr/>
        </p:nvGrpSpPr>
        <p:grpSpPr>
          <a:xfrm>
            <a:off x="2576031" y="973692"/>
            <a:ext cx="7613279" cy="3899168"/>
            <a:chOff x="2213943" y="2022"/>
            <a:chExt cx="4573388" cy="3899168"/>
          </a:xfrm>
        </p:grpSpPr>
        <p:sp>
          <p:nvSpPr>
            <p:cNvPr id="92" name="Google Shape;92;p1"/>
            <p:cNvSpPr/>
            <p:nvPr/>
          </p:nvSpPr>
          <p:spPr>
            <a:xfrm>
              <a:off x="2213943" y="2022"/>
              <a:ext cx="1915918" cy="602797"/>
            </a:xfrm>
            <a:prstGeom prst="roundRect">
              <a:avLst>
                <a:gd name="adj" fmla="val 10000"/>
              </a:avLst>
            </a:prstGeom>
            <a:solidFill>
              <a:srgbClr val="4372C3"/>
            </a:solidFill>
            <a:ln w="12700" cap="flat" cmpd="sng">
              <a:solidFill>
                <a:schemeClr val="lt1"/>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 name="Google Shape;93;p1"/>
            <p:cNvSpPr txBox="1"/>
            <p:nvPr/>
          </p:nvSpPr>
          <p:spPr>
            <a:xfrm>
              <a:off x="2242001" y="30080"/>
              <a:ext cx="1859802" cy="574739"/>
            </a:xfrm>
            <a:prstGeom prst="rect">
              <a:avLst/>
            </a:prstGeom>
            <a:noFill/>
            <a:ln>
              <a:noFill/>
            </a:ln>
          </p:spPr>
          <p:txBody>
            <a:bodyPr spcFirstLastPara="1" wrap="square" lIns="22850" tIns="15225" rIns="22850" bIns="15225" anchor="ctr" anchorCtr="0">
              <a:noAutofit/>
            </a:bodyPr>
            <a:lstStyle/>
            <a:p>
              <a:pPr marL="0" marR="0" lvl="0" indent="0" algn="ctr" rtl="0">
                <a:lnSpc>
                  <a:spcPct val="90000"/>
                </a:lnSpc>
                <a:spcBef>
                  <a:spcPts val="0"/>
                </a:spcBef>
                <a:spcAft>
                  <a:spcPts val="0"/>
                </a:spcAft>
                <a:buClr>
                  <a:schemeClr val="lt1"/>
                </a:buClr>
                <a:buSzPts val="1200"/>
                <a:buFont typeface="Calibri"/>
                <a:buNone/>
              </a:pPr>
              <a:r>
                <a:rPr lang="fr-FR" b="1" i="0" u="none" strike="noStrike" cap="none" dirty="0">
                  <a:solidFill>
                    <a:schemeClr val="lt1"/>
                  </a:solidFill>
                  <a:latin typeface="Calibri"/>
                  <a:ea typeface="Calibri"/>
                  <a:cs typeface="Calibri"/>
                  <a:sym typeface="Calibri"/>
                </a:rPr>
                <a:t>ACTION DE FORMATION</a:t>
              </a:r>
              <a:endParaRPr b="1" dirty="0"/>
            </a:p>
          </p:txBody>
        </p:sp>
        <p:sp>
          <p:nvSpPr>
            <p:cNvPr id="94" name="Google Shape;94;p1"/>
            <p:cNvSpPr/>
            <p:nvPr/>
          </p:nvSpPr>
          <p:spPr>
            <a:xfrm>
              <a:off x="2405535" y="671219"/>
              <a:ext cx="191591" cy="505414"/>
            </a:xfrm>
            <a:custGeom>
              <a:avLst/>
              <a:gdLst/>
              <a:ahLst/>
              <a:cxnLst/>
              <a:rect l="l" t="t" r="r" b="b"/>
              <a:pathLst>
                <a:path w="120000" h="120000" extrusionOk="0">
                  <a:moveTo>
                    <a:pt x="0" y="0"/>
                  </a:moveTo>
                  <a:lnTo>
                    <a:pt x="0" y="120000"/>
                  </a:lnTo>
                  <a:lnTo>
                    <a:pt x="120000" y="120000"/>
                  </a:lnTo>
                </a:path>
              </a:pathLst>
            </a:custGeom>
            <a:noFill/>
            <a:ln w="12700" cap="flat" cmpd="sng">
              <a:solidFill>
                <a:srgbClr val="345A99"/>
              </a:solidFill>
              <a:prstDash val="solid"/>
              <a:miter lim="800000"/>
              <a:headEnd type="none" w="sm" len="sm"/>
              <a:tailEnd type="none" w="sm" len="sm"/>
            </a:ln>
          </p:spPr>
        </p:sp>
        <p:sp>
          <p:nvSpPr>
            <p:cNvPr id="95" name="Google Shape;95;p1"/>
            <p:cNvSpPr/>
            <p:nvPr/>
          </p:nvSpPr>
          <p:spPr>
            <a:xfrm>
              <a:off x="2597127" y="840647"/>
              <a:ext cx="1764637" cy="621086"/>
            </a:xfrm>
            <a:prstGeom prst="roundRect">
              <a:avLst>
                <a:gd name="adj" fmla="val 10000"/>
              </a:avLst>
            </a:prstGeom>
            <a:solidFill>
              <a:schemeClr val="lt1">
                <a:alpha val="89803"/>
              </a:schemeClr>
            </a:solidFill>
            <a:ln w="12700" cap="flat" cmpd="sng">
              <a:solidFill>
                <a:srgbClr val="4372C3"/>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 name="Google Shape;96;p1"/>
            <p:cNvSpPr txBox="1"/>
            <p:nvPr/>
          </p:nvSpPr>
          <p:spPr>
            <a:xfrm>
              <a:off x="2612704" y="856224"/>
              <a:ext cx="1733483" cy="500695"/>
            </a:xfrm>
            <a:prstGeom prst="rect">
              <a:avLst/>
            </a:prstGeom>
            <a:noFill/>
            <a:ln>
              <a:noFill/>
            </a:ln>
          </p:spPr>
          <p:txBody>
            <a:bodyPr spcFirstLastPara="1" wrap="square" lIns="9525" tIns="6350" rIns="9525" bIns="6350" anchor="ctr" anchorCtr="0">
              <a:noAutofit/>
            </a:bodyPr>
            <a:lstStyle/>
            <a:p>
              <a:pPr marL="0" marR="0" lvl="0" indent="0" algn="ctr" rtl="0">
                <a:lnSpc>
                  <a:spcPct val="90000"/>
                </a:lnSpc>
                <a:spcBef>
                  <a:spcPts val="0"/>
                </a:spcBef>
                <a:spcAft>
                  <a:spcPts val="0"/>
                </a:spcAft>
                <a:buClr>
                  <a:schemeClr val="dk1"/>
                </a:buClr>
                <a:buSzPts val="1050"/>
                <a:buFont typeface="Calibri"/>
                <a:buNone/>
              </a:pPr>
              <a:r>
                <a:rPr lang="fr-FR" sz="1100" b="1" i="0" u="none" strike="noStrike" cap="none" dirty="0">
                  <a:solidFill>
                    <a:schemeClr val="dk1"/>
                  </a:solidFill>
                  <a:latin typeface="Calibri" panose="020F0502020204030204" pitchFamily="34" charset="0"/>
                  <a:ea typeface="Calibri"/>
                  <a:cs typeface="Calibri" panose="020F0502020204030204" pitchFamily="34" charset="0"/>
                  <a:sym typeface="Calibri"/>
                </a:rPr>
                <a:t>Evaluation satisfaction stagiaire</a:t>
              </a:r>
              <a:endParaRPr sz="1100" b="1" dirty="0">
                <a:latin typeface="Calibri" panose="020F0502020204030204" pitchFamily="34" charset="0"/>
                <a:cs typeface="Calibri" panose="020F0502020204030204" pitchFamily="34" charset="0"/>
              </a:endParaRPr>
            </a:p>
            <a:p>
              <a:pPr marL="57150" marR="0" lvl="1" indent="-66675" algn="l" rtl="0">
                <a:lnSpc>
                  <a:spcPct val="90000"/>
                </a:lnSpc>
                <a:spcBef>
                  <a:spcPts val="368"/>
                </a:spcBef>
                <a:spcAft>
                  <a:spcPts val="0"/>
                </a:spcAft>
                <a:buClr>
                  <a:schemeClr val="dk1"/>
                </a:buClr>
                <a:buSzPts val="1050"/>
                <a:buFont typeface="Calibri"/>
                <a:buChar char="•"/>
              </a:pPr>
              <a:r>
                <a:rPr lang="fr-FR" sz="1100" dirty="0">
                  <a:solidFill>
                    <a:schemeClr val="dk1"/>
                  </a:solidFill>
                  <a:latin typeface="Calibri" panose="020F0502020204030204" pitchFamily="34" charset="0"/>
                  <a:cs typeface="Calibri" panose="020F0502020204030204" pitchFamily="34" charset="0"/>
                  <a:sym typeface="Calibri"/>
                </a:rPr>
                <a:t>À</a:t>
              </a:r>
              <a:r>
                <a:rPr lang="fr-FR" sz="1100" b="0" i="0" u="none" strike="noStrike" cap="none" dirty="0">
                  <a:solidFill>
                    <a:schemeClr val="dk1"/>
                  </a:solidFill>
                  <a:latin typeface="Calibri" panose="020F0502020204030204" pitchFamily="34" charset="0"/>
                  <a:ea typeface="Calibri"/>
                  <a:cs typeface="Calibri" panose="020F0502020204030204" pitchFamily="34" charset="0"/>
                  <a:sym typeface="Calibri"/>
                </a:rPr>
                <a:t> chaud</a:t>
              </a:r>
            </a:p>
            <a:p>
              <a:pPr marL="57150" marR="0" lvl="1" indent="-66675" algn="l" rtl="0">
                <a:lnSpc>
                  <a:spcPct val="90000"/>
                </a:lnSpc>
                <a:spcBef>
                  <a:spcPts val="368"/>
                </a:spcBef>
                <a:spcAft>
                  <a:spcPts val="0"/>
                </a:spcAft>
                <a:buClr>
                  <a:schemeClr val="dk1"/>
                </a:buClr>
                <a:buSzPts val="1050"/>
                <a:buFont typeface="Calibri"/>
                <a:buChar char="•"/>
              </a:pPr>
              <a:r>
                <a:rPr lang="fr-FR" sz="1100" dirty="0">
                  <a:solidFill>
                    <a:schemeClr val="dk1"/>
                  </a:solidFill>
                  <a:latin typeface="Calibri" panose="020F0502020204030204" pitchFamily="34" charset="0"/>
                  <a:cs typeface="Calibri" panose="020F0502020204030204" pitchFamily="34" charset="0"/>
                  <a:sym typeface="Calibri"/>
                </a:rPr>
                <a:t>À froid (6 mois)</a:t>
              </a:r>
              <a:endParaRPr sz="1100" dirty="0">
                <a:latin typeface="Calibri" panose="020F0502020204030204" pitchFamily="34" charset="0"/>
                <a:cs typeface="Calibri" panose="020F0502020204030204" pitchFamily="34" charset="0"/>
              </a:endParaRPr>
            </a:p>
          </p:txBody>
        </p:sp>
        <p:sp>
          <p:nvSpPr>
            <p:cNvPr id="97" name="Google Shape;97;p1"/>
            <p:cNvSpPr/>
            <p:nvPr/>
          </p:nvSpPr>
          <p:spPr>
            <a:xfrm>
              <a:off x="2405535" y="755444"/>
              <a:ext cx="191591" cy="1267049"/>
            </a:xfrm>
            <a:custGeom>
              <a:avLst/>
              <a:gdLst/>
              <a:ahLst/>
              <a:cxnLst/>
              <a:rect l="l" t="t" r="r" b="b"/>
              <a:pathLst>
                <a:path w="120000" h="120000" extrusionOk="0">
                  <a:moveTo>
                    <a:pt x="0" y="0"/>
                  </a:moveTo>
                  <a:lnTo>
                    <a:pt x="0" y="120000"/>
                  </a:lnTo>
                  <a:lnTo>
                    <a:pt x="120000" y="120000"/>
                  </a:lnTo>
                </a:path>
              </a:pathLst>
            </a:custGeom>
            <a:noFill/>
            <a:ln w="12700" cap="flat" cmpd="sng">
              <a:solidFill>
                <a:srgbClr val="345A99"/>
              </a:solidFill>
              <a:prstDash val="solid"/>
              <a:miter lim="800000"/>
              <a:headEnd type="none" w="sm" len="sm"/>
              <a:tailEnd type="none" w="sm" len="sm"/>
            </a:ln>
          </p:spPr>
        </p:sp>
        <p:sp>
          <p:nvSpPr>
            <p:cNvPr id="98" name="Google Shape;98;p1"/>
            <p:cNvSpPr/>
            <p:nvPr/>
          </p:nvSpPr>
          <p:spPr>
            <a:xfrm>
              <a:off x="2582118" y="1669932"/>
              <a:ext cx="1805531" cy="512441"/>
            </a:xfrm>
            <a:prstGeom prst="roundRect">
              <a:avLst>
                <a:gd name="adj" fmla="val 10000"/>
              </a:avLst>
            </a:prstGeom>
            <a:solidFill>
              <a:srgbClr val="FFFFFF">
                <a:alpha val="89803"/>
              </a:srgbClr>
            </a:solidFill>
            <a:ln w="12700" cap="flat" cmpd="sng">
              <a:solidFill>
                <a:srgbClr val="4372C3"/>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 name="Google Shape;99;p1"/>
            <p:cNvSpPr txBox="1"/>
            <p:nvPr/>
          </p:nvSpPr>
          <p:spPr>
            <a:xfrm>
              <a:off x="2612136" y="1626995"/>
              <a:ext cx="1775513" cy="482423"/>
            </a:xfrm>
            <a:prstGeom prst="rect">
              <a:avLst/>
            </a:prstGeom>
            <a:noFill/>
            <a:ln>
              <a:noFill/>
            </a:ln>
          </p:spPr>
          <p:txBody>
            <a:bodyPr spcFirstLastPara="1" wrap="square" lIns="9525" tIns="6350" rIns="9525" bIns="6350" anchor="ctr" anchorCtr="0">
              <a:noAutofit/>
            </a:bodyPr>
            <a:lstStyle/>
            <a:p>
              <a:pPr marL="0" marR="0" lvl="0" indent="0" algn="ctr" rtl="0">
                <a:lnSpc>
                  <a:spcPct val="90000"/>
                </a:lnSpc>
                <a:spcBef>
                  <a:spcPts val="0"/>
                </a:spcBef>
                <a:spcAft>
                  <a:spcPts val="0"/>
                </a:spcAft>
                <a:buClr>
                  <a:srgbClr val="000000"/>
                </a:buClr>
                <a:buSzPts val="1050"/>
                <a:buFont typeface="Calibri"/>
                <a:buNone/>
              </a:pPr>
              <a:r>
                <a:rPr lang="fr-FR" sz="1100" b="1" i="0" u="none" strike="noStrike" cap="none" dirty="0">
                  <a:solidFill>
                    <a:srgbClr val="000000"/>
                  </a:solidFill>
                  <a:latin typeface="Calibri"/>
                  <a:ea typeface="Calibri"/>
                  <a:cs typeface="Calibri"/>
                  <a:sym typeface="Calibri"/>
                </a:rPr>
                <a:t>Evaluation satisfaction du formateur  </a:t>
              </a:r>
              <a:endParaRPr lang="fr-FR" sz="1100" dirty="0">
                <a:latin typeface="Calibri"/>
                <a:ea typeface="Calibri"/>
                <a:cs typeface="Calibri"/>
                <a:sym typeface="Calibri"/>
              </a:endParaRPr>
            </a:p>
            <a:p>
              <a:pPr marL="57150" marR="0" lvl="1" indent="-66675" algn="l" rtl="0">
                <a:lnSpc>
                  <a:spcPct val="90000"/>
                </a:lnSpc>
                <a:spcBef>
                  <a:spcPts val="368"/>
                </a:spcBef>
                <a:spcAft>
                  <a:spcPts val="0"/>
                </a:spcAft>
                <a:buClr>
                  <a:schemeClr val="dk1"/>
                </a:buClr>
                <a:buSzPts val="1050"/>
                <a:buFont typeface="Calibri"/>
                <a:buChar char="•"/>
              </a:pPr>
              <a:r>
                <a:rPr lang="fr-FR" sz="1100" dirty="0">
                  <a:solidFill>
                    <a:schemeClr val="dk1"/>
                  </a:solidFill>
                  <a:latin typeface="Calibri"/>
                  <a:cs typeface="Calibri"/>
                  <a:sym typeface="Calibri"/>
                </a:rPr>
                <a:t>À</a:t>
              </a:r>
              <a:r>
                <a:rPr lang="fr-FR" sz="1100" b="0" i="0" u="none" strike="noStrike" cap="none" dirty="0">
                  <a:solidFill>
                    <a:schemeClr val="dk1"/>
                  </a:solidFill>
                  <a:latin typeface="Calibri"/>
                  <a:ea typeface="Calibri"/>
                  <a:cs typeface="Calibri"/>
                  <a:sym typeface="Calibri"/>
                </a:rPr>
                <a:t> chaud</a:t>
              </a:r>
            </a:p>
          </p:txBody>
        </p:sp>
        <p:sp>
          <p:nvSpPr>
            <p:cNvPr id="100" name="Google Shape;100;p1"/>
            <p:cNvSpPr/>
            <p:nvPr/>
          </p:nvSpPr>
          <p:spPr>
            <a:xfrm>
              <a:off x="2405535" y="587001"/>
              <a:ext cx="191591" cy="2018980"/>
            </a:xfrm>
            <a:custGeom>
              <a:avLst/>
              <a:gdLst/>
              <a:ahLst/>
              <a:cxnLst/>
              <a:rect l="l" t="t" r="r" b="b"/>
              <a:pathLst>
                <a:path w="120000" h="120000" extrusionOk="0">
                  <a:moveTo>
                    <a:pt x="0" y="0"/>
                  </a:moveTo>
                  <a:lnTo>
                    <a:pt x="0" y="120000"/>
                  </a:lnTo>
                  <a:lnTo>
                    <a:pt x="120000" y="120000"/>
                  </a:lnTo>
                </a:path>
              </a:pathLst>
            </a:custGeom>
            <a:noFill/>
            <a:ln w="12700" cap="flat" cmpd="sng">
              <a:solidFill>
                <a:srgbClr val="345A99"/>
              </a:solidFill>
              <a:prstDash val="solid"/>
              <a:miter lim="800000"/>
              <a:headEnd type="none" w="sm" len="sm"/>
              <a:tailEnd type="none" w="sm" len="sm"/>
            </a:ln>
          </p:spPr>
        </p:sp>
        <p:sp>
          <p:nvSpPr>
            <p:cNvPr id="101" name="Google Shape;101;p1"/>
            <p:cNvSpPr/>
            <p:nvPr/>
          </p:nvSpPr>
          <p:spPr>
            <a:xfrm>
              <a:off x="2597127" y="2325718"/>
              <a:ext cx="1805531" cy="512441"/>
            </a:xfrm>
            <a:prstGeom prst="roundRect">
              <a:avLst>
                <a:gd name="adj" fmla="val 10000"/>
              </a:avLst>
            </a:prstGeom>
            <a:solidFill>
              <a:srgbClr val="FFFFFF">
                <a:alpha val="89803"/>
              </a:srgbClr>
            </a:solidFill>
            <a:ln w="12700" cap="flat" cmpd="sng">
              <a:solidFill>
                <a:srgbClr val="4372C3"/>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2" name="Google Shape;102;p1"/>
            <p:cNvSpPr txBox="1"/>
            <p:nvPr/>
          </p:nvSpPr>
          <p:spPr>
            <a:xfrm>
              <a:off x="2612136" y="2378926"/>
              <a:ext cx="1775513" cy="482423"/>
            </a:xfrm>
            <a:prstGeom prst="rect">
              <a:avLst/>
            </a:prstGeom>
            <a:noFill/>
            <a:ln>
              <a:noFill/>
            </a:ln>
          </p:spPr>
          <p:txBody>
            <a:bodyPr spcFirstLastPara="1" wrap="square" lIns="9525" tIns="6350" rIns="9525" bIns="6350" anchor="ctr" anchorCtr="0">
              <a:noAutofit/>
            </a:bodyPr>
            <a:lstStyle/>
            <a:p>
              <a:pPr algn="ctr">
                <a:lnSpc>
                  <a:spcPct val="90000"/>
                </a:lnSpc>
                <a:buSzPts val="1050"/>
              </a:pPr>
              <a:r>
                <a:rPr lang="fr-FR" sz="1100" b="1" i="0" u="none" strike="noStrike" cap="none" dirty="0">
                  <a:solidFill>
                    <a:srgbClr val="000000"/>
                  </a:solidFill>
                  <a:latin typeface="Calibri"/>
                  <a:ea typeface="Calibri"/>
                  <a:cs typeface="Calibri"/>
                  <a:sym typeface="Calibri"/>
                </a:rPr>
                <a:t>Evaluation satisfaction de l’entreprise employeur </a:t>
              </a:r>
              <a:endParaRPr lang="fr-FR" sz="1100" dirty="0">
                <a:latin typeface="Calibri"/>
                <a:ea typeface="Calibri"/>
                <a:cs typeface="Calibri"/>
                <a:sym typeface="Calibri"/>
              </a:endParaRPr>
            </a:p>
            <a:p>
              <a:pPr marL="171450" indent="-171450">
                <a:lnSpc>
                  <a:spcPct val="90000"/>
                </a:lnSpc>
                <a:buSzPts val="1050"/>
                <a:buFont typeface="Arial" panose="020B0604020202020204" pitchFamily="34" charset="0"/>
                <a:buChar char="•"/>
              </a:pPr>
              <a:r>
                <a:rPr lang="fr-FR" sz="1100" dirty="0">
                  <a:solidFill>
                    <a:schemeClr val="dk1"/>
                  </a:solidFill>
                  <a:latin typeface="Calibri"/>
                  <a:cs typeface="Calibri"/>
                  <a:sym typeface="Calibri"/>
                </a:rPr>
                <a:t>À froid (6 mois)</a:t>
              </a:r>
              <a:endParaRPr lang="fr-FR" sz="1100" dirty="0"/>
            </a:p>
          </p:txBody>
        </p:sp>
        <p:sp>
          <p:nvSpPr>
            <p:cNvPr id="103" name="Google Shape;103;p1"/>
            <p:cNvSpPr/>
            <p:nvPr/>
          </p:nvSpPr>
          <p:spPr>
            <a:xfrm>
              <a:off x="2405535" y="601157"/>
              <a:ext cx="191591" cy="2770911"/>
            </a:xfrm>
            <a:custGeom>
              <a:avLst/>
              <a:gdLst/>
              <a:ahLst/>
              <a:cxnLst/>
              <a:rect l="l" t="t" r="r" b="b"/>
              <a:pathLst>
                <a:path w="120000" h="120000" extrusionOk="0">
                  <a:moveTo>
                    <a:pt x="0" y="0"/>
                  </a:moveTo>
                  <a:lnTo>
                    <a:pt x="0" y="120000"/>
                  </a:lnTo>
                  <a:lnTo>
                    <a:pt x="120000" y="120000"/>
                  </a:lnTo>
                </a:path>
              </a:pathLst>
            </a:custGeom>
            <a:noFill/>
            <a:ln w="12700" cap="flat" cmpd="sng">
              <a:solidFill>
                <a:srgbClr val="345A99"/>
              </a:solidFill>
              <a:prstDash val="solid"/>
              <a:miter lim="800000"/>
              <a:headEnd type="none" w="sm" len="sm"/>
              <a:tailEnd type="none" w="sm" len="sm"/>
            </a:ln>
          </p:spPr>
        </p:sp>
        <p:sp>
          <p:nvSpPr>
            <p:cNvPr id="104" name="Google Shape;104;p1"/>
            <p:cNvSpPr/>
            <p:nvPr/>
          </p:nvSpPr>
          <p:spPr>
            <a:xfrm>
              <a:off x="2597127" y="3087988"/>
              <a:ext cx="1805531" cy="512441"/>
            </a:xfrm>
            <a:prstGeom prst="roundRect">
              <a:avLst>
                <a:gd name="adj" fmla="val 10000"/>
              </a:avLst>
            </a:prstGeom>
            <a:solidFill>
              <a:srgbClr val="FFFFFF">
                <a:alpha val="89803"/>
              </a:srgbClr>
            </a:solidFill>
            <a:ln w="12700" cap="flat" cmpd="sng">
              <a:solidFill>
                <a:srgbClr val="4372C3"/>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 name="Google Shape;105;p1"/>
            <p:cNvSpPr txBox="1"/>
            <p:nvPr/>
          </p:nvSpPr>
          <p:spPr>
            <a:xfrm>
              <a:off x="2612136" y="3130857"/>
              <a:ext cx="1775513" cy="482423"/>
            </a:xfrm>
            <a:prstGeom prst="rect">
              <a:avLst/>
            </a:prstGeom>
            <a:noFill/>
            <a:ln>
              <a:noFill/>
            </a:ln>
          </p:spPr>
          <p:txBody>
            <a:bodyPr spcFirstLastPara="1" wrap="square" lIns="9525" tIns="6350" rIns="9525" bIns="6350" anchor="ctr" anchorCtr="0">
              <a:noAutofit/>
            </a:bodyPr>
            <a:lstStyle/>
            <a:p>
              <a:pPr marL="0" marR="0" lvl="0" indent="0" algn="ctr" rtl="0">
                <a:lnSpc>
                  <a:spcPct val="90000"/>
                </a:lnSpc>
                <a:spcBef>
                  <a:spcPts val="0"/>
                </a:spcBef>
                <a:spcAft>
                  <a:spcPts val="0"/>
                </a:spcAft>
                <a:buClr>
                  <a:srgbClr val="000000"/>
                </a:buClr>
                <a:buSzPts val="1050"/>
                <a:buFont typeface="Calibri"/>
                <a:buNone/>
              </a:pPr>
              <a:r>
                <a:rPr lang="fr-FR" sz="1100" b="1" i="0" u="none" strike="noStrike" cap="none" dirty="0">
                  <a:solidFill>
                    <a:srgbClr val="000000"/>
                  </a:solidFill>
                  <a:latin typeface="Calibri"/>
                  <a:ea typeface="Calibri"/>
                  <a:cs typeface="Calibri"/>
                  <a:sym typeface="Calibri"/>
                </a:rPr>
                <a:t>Evaluation satisfaction du financeur </a:t>
              </a:r>
              <a:endParaRPr lang="fr-FR" sz="1100" dirty="0">
                <a:latin typeface="Calibri"/>
                <a:ea typeface="Calibri"/>
                <a:cs typeface="Calibri"/>
                <a:sym typeface="Calibri"/>
              </a:endParaRPr>
            </a:p>
            <a:p>
              <a:pPr marL="171450" marR="0" lvl="0" indent="-171450" rtl="0">
                <a:lnSpc>
                  <a:spcPct val="90000"/>
                </a:lnSpc>
                <a:spcBef>
                  <a:spcPts val="0"/>
                </a:spcBef>
                <a:spcAft>
                  <a:spcPts val="0"/>
                </a:spcAft>
                <a:buClr>
                  <a:srgbClr val="000000"/>
                </a:buClr>
                <a:buSzPts val="1050"/>
                <a:buFont typeface="Arial" panose="020B0604020202020204" pitchFamily="34" charset="0"/>
                <a:buChar char="•"/>
              </a:pPr>
              <a:r>
                <a:rPr lang="fr-FR" sz="1100" dirty="0">
                  <a:latin typeface="Calibri"/>
                  <a:ea typeface="Calibri"/>
                  <a:cs typeface="Calibri"/>
                  <a:sym typeface="Calibri"/>
                </a:rPr>
                <a:t>E</a:t>
              </a:r>
              <a:r>
                <a:rPr lang="fr-FR" sz="1100" b="0" i="0" u="none" strike="noStrike" cap="none" dirty="0">
                  <a:solidFill>
                    <a:srgbClr val="000000"/>
                  </a:solidFill>
                  <a:latin typeface="Calibri"/>
                  <a:ea typeface="Calibri"/>
                  <a:cs typeface="Calibri"/>
                  <a:sym typeface="Calibri"/>
                </a:rPr>
                <a:t>n fin d’année civile</a:t>
              </a:r>
              <a:endParaRPr sz="1100" dirty="0"/>
            </a:p>
          </p:txBody>
        </p:sp>
        <p:sp>
          <p:nvSpPr>
            <p:cNvPr id="106" name="Google Shape;106;p1"/>
            <p:cNvSpPr/>
            <p:nvPr/>
          </p:nvSpPr>
          <p:spPr>
            <a:xfrm>
              <a:off x="4608842" y="2022"/>
              <a:ext cx="1915918" cy="599135"/>
            </a:xfrm>
            <a:prstGeom prst="roundRect">
              <a:avLst>
                <a:gd name="adj" fmla="val 10000"/>
              </a:avLst>
            </a:prstGeom>
            <a:solidFill>
              <a:srgbClr val="4372C3"/>
            </a:solidFill>
            <a:ln w="12700" cap="flat" cmpd="sng">
              <a:solidFill>
                <a:schemeClr val="lt1"/>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7" name="Google Shape;107;p1"/>
            <p:cNvSpPr txBox="1"/>
            <p:nvPr/>
          </p:nvSpPr>
          <p:spPr>
            <a:xfrm>
              <a:off x="4636900" y="30081"/>
              <a:ext cx="1859802" cy="498168"/>
            </a:xfrm>
            <a:prstGeom prst="rect">
              <a:avLst/>
            </a:prstGeom>
            <a:noFill/>
            <a:ln>
              <a:noFill/>
            </a:ln>
          </p:spPr>
          <p:txBody>
            <a:bodyPr spcFirstLastPara="1" wrap="square" lIns="15225" tIns="10150" rIns="15225" bIns="10150" anchor="ctr" anchorCtr="0">
              <a:noAutofit/>
            </a:bodyPr>
            <a:lstStyle/>
            <a:p>
              <a:pPr marL="0" marR="0" lvl="0" indent="0" algn="ctr" rtl="0">
                <a:lnSpc>
                  <a:spcPct val="90000"/>
                </a:lnSpc>
                <a:spcBef>
                  <a:spcPts val="0"/>
                </a:spcBef>
                <a:spcAft>
                  <a:spcPts val="0"/>
                </a:spcAft>
                <a:buClr>
                  <a:schemeClr val="lt1"/>
                </a:buClr>
                <a:buSzPts val="1200"/>
                <a:buFont typeface="Calibri"/>
                <a:buNone/>
              </a:pPr>
              <a:r>
                <a:rPr lang="fr-FR" b="1" i="0" u="none" strike="noStrike" cap="none" dirty="0" smtClean="0">
                  <a:solidFill>
                    <a:schemeClr val="lt1"/>
                  </a:solidFill>
                  <a:latin typeface="Calibri"/>
                  <a:ea typeface="Calibri"/>
                  <a:cs typeface="Calibri"/>
                  <a:sym typeface="Calibri"/>
                </a:rPr>
                <a:t>BILAN DE COMPETENCES</a:t>
              </a:r>
              <a:endParaRPr b="1" dirty="0"/>
            </a:p>
          </p:txBody>
        </p:sp>
        <p:sp>
          <p:nvSpPr>
            <p:cNvPr id="108" name="Google Shape;108;p1"/>
            <p:cNvSpPr/>
            <p:nvPr/>
          </p:nvSpPr>
          <p:spPr>
            <a:xfrm>
              <a:off x="4800433" y="601157"/>
              <a:ext cx="191591" cy="505414"/>
            </a:xfrm>
            <a:custGeom>
              <a:avLst/>
              <a:gdLst/>
              <a:ahLst/>
              <a:cxnLst/>
              <a:rect l="l" t="t" r="r" b="b"/>
              <a:pathLst>
                <a:path w="120000" h="120000" extrusionOk="0">
                  <a:moveTo>
                    <a:pt x="0" y="0"/>
                  </a:moveTo>
                  <a:lnTo>
                    <a:pt x="0" y="120000"/>
                  </a:lnTo>
                  <a:lnTo>
                    <a:pt x="120000" y="120000"/>
                  </a:lnTo>
                </a:path>
              </a:pathLst>
            </a:custGeom>
            <a:noFill/>
            <a:ln w="12700" cap="flat" cmpd="sng">
              <a:solidFill>
                <a:srgbClr val="345A99"/>
              </a:solidFill>
              <a:prstDash val="solid"/>
              <a:miter lim="800000"/>
              <a:headEnd type="none" w="sm" len="sm"/>
              <a:tailEnd type="none" w="sm" len="sm"/>
            </a:ln>
          </p:spPr>
        </p:sp>
        <p:sp>
          <p:nvSpPr>
            <p:cNvPr id="109" name="Google Shape;109;p1"/>
            <p:cNvSpPr/>
            <p:nvPr/>
          </p:nvSpPr>
          <p:spPr>
            <a:xfrm>
              <a:off x="4992024" y="767113"/>
              <a:ext cx="1764637" cy="707985"/>
            </a:xfrm>
            <a:prstGeom prst="roundRect">
              <a:avLst>
                <a:gd name="adj" fmla="val 10000"/>
              </a:avLst>
            </a:prstGeom>
            <a:solidFill>
              <a:schemeClr val="lt1">
                <a:alpha val="89803"/>
              </a:schemeClr>
            </a:solidFill>
            <a:ln w="12700" cap="flat" cmpd="sng">
              <a:solidFill>
                <a:srgbClr val="4372C3"/>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0" name="Google Shape;110;p1"/>
            <p:cNvSpPr txBox="1"/>
            <p:nvPr/>
          </p:nvSpPr>
          <p:spPr>
            <a:xfrm>
              <a:off x="5007612" y="883935"/>
              <a:ext cx="1749049" cy="551689"/>
            </a:xfrm>
            <a:prstGeom prst="rect">
              <a:avLst/>
            </a:prstGeom>
            <a:noFill/>
            <a:ln>
              <a:noFill/>
            </a:ln>
          </p:spPr>
          <p:txBody>
            <a:bodyPr spcFirstLastPara="1" wrap="square" lIns="9525" tIns="6350" rIns="9525" bIns="6350" anchor="ctr" anchorCtr="0">
              <a:spAutoFit/>
            </a:bodyPr>
            <a:lstStyle/>
            <a:p>
              <a:pPr marL="0" marR="0" lvl="0" indent="0" algn="ctr" rtl="0">
                <a:lnSpc>
                  <a:spcPct val="90000"/>
                </a:lnSpc>
                <a:spcBef>
                  <a:spcPts val="0"/>
                </a:spcBef>
                <a:spcAft>
                  <a:spcPts val="0"/>
                </a:spcAft>
                <a:buClr>
                  <a:schemeClr val="dk1"/>
                </a:buClr>
                <a:buSzPts val="1050"/>
                <a:buFont typeface="Calibri"/>
                <a:buNone/>
              </a:pPr>
              <a:r>
                <a:rPr lang="fr-FR" sz="1050" b="1" i="0" u="none" strike="noStrike" cap="none" dirty="0">
                  <a:solidFill>
                    <a:schemeClr val="dk1"/>
                  </a:solidFill>
                  <a:latin typeface="Calibri"/>
                  <a:ea typeface="Calibri"/>
                  <a:cs typeface="Calibri"/>
                  <a:sym typeface="Calibri"/>
                </a:rPr>
                <a:t>Evaluation satisfaction stagiaire</a:t>
              </a:r>
              <a:endParaRPr lang="fr-FR" b="1" dirty="0"/>
            </a:p>
            <a:p>
              <a:pPr marL="57150" marR="0" lvl="1" indent="-66675" algn="l" rtl="0">
                <a:lnSpc>
                  <a:spcPct val="90000"/>
                </a:lnSpc>
                <a:spcBef>
                  <a:spcPts val="368"/>
                </a:spcBef>
                <a:spcAft>
                  <a:spcPts val="0"/>
                </a:spcAft>
                <a:buClr>
                  <a:schemeClr val="dk1"/>
                </a:buClr>
                <a:buSzPts val="1050"/>
                <a:buFont typeface="Calibri"/>
                <a:buChar char="•"/>
              </a:pPr>
              <a:r>
                <a:rPr lang="fr-FR" sz="1050" dirty="0">
                  <a:solidFill>
                    <a:schemeClr val="dk1"/>
                  </a:solidFill>
                  <a:latin typeface="Calibri"/>
                  <a:cs typeface="Calibri"/>
                  <a:sym typeface="Calibri"/>
                </a:rPr>
                <a:t>À</a:t>
              </a:r>
              <a:r>
                <a:rPr lang="fr-FR" sz="1050" b="0" i="0" u="none" strike="noStrike" cap="none" dirty="0">
                  <a:solidFill>
                    <a:schemeClr val="dk1"/>
                  </a:solidFill>
                  <a:latin typeface="Calibri"/>
                  <a:ea typeface="Calibri"/>
                  <a:cs typeface="Calibri"/>
                  <a:sym typeface="Calibri"/>
                </a:rPr>
                <a:t> chaud</a:t>
              </a:r>
            </a:p>
            <a:p>
              <a:pPr marL="57150" marR="0" lvl="1" indent="-66675" algn="l" rtl="0">
                <a:lnSpc>
                  <a:spcPct val="90000"/>
                </a:lnSpc>
                <a:spcBef>
                  <a:spcPts val="368"/>
                </a:spcBef>
                <a:spcAft>
                  <a:spcPts val="0"/>
                </a:spcAft>
                <a:buClr>
                  <a:schemeClr val="dk1"/>
                </a:buClr>
                <a:buSzPts val="1050"/>
                <a:buFont typeface="Calibri"/>
                <a:buChar char="•"/>
              </a:pPr>
              <a:r>
                <a:rPr lang="fr-FR" sz="1050" dirty="0">
                  <a:solidFill>
                    <a:schemeClr val="dk1"/>
                  </a:solidFill>
                  <a:latin typeface="Calibri"/>
                  <a:cs typeface="Calibri"/>
                  <a:sym typeface="Calibri"/>
                </a:rPr>
                <a:t>À froid (6 mois)</a:t>
              </a:r>
              <a:endParaRPr lang="fr-FR" dirty="0"/>
            </a:p>
          </p:txBody>
        </p:sp>
        <p:sp>
          <p:nvSpPr>
            <p:cNvPr id="111" name="Google Shape;111;p1"/>
            <p:cNvSpPr/>
            <p:nvPr/>
          </p:nvSpPr>
          <p:spPr>
            <a:xfrm>
              <a:off x="4800433" y="601157"/>
              <a:ext cx="191591" cy="1267049"/>
            </a:xfrm>
            <a:custGeom>
              <a:avLst/>
              <a:gdLst/>
              <a:ahLst/>
              <a:cxnLst/>
              <a:rect l="l" t="t" r="r" b="b"/>
              <a:pathLst>
                <a:path w="120000" h="120000" extrusionOk="0">
                  <a:moveTo>
                    <a:pt x="0" y="0"/>
                  </a:moveTo>
                  <a:lnTo>
                    <a:pt x="0" y="120000"/>
                  </a:lnTo>
                  <a:lnTo>
                    <a:pt x="120000" y="120000"/>
                  </a:lnTo>
                </a:path>
              </a:pathLst>
            </a:custGeom>
            <a:noFill/>
            <a:ln w="12700" cap="flat" cmpd="sng">
              <a:solidFill>
                <a:srgbClr val="345A99"/>
              </a:solidFill>
              <a:prstDash val="solid"/>
              <a:miter lim="800000"/>
              <a:headEnd type="none" w="sm" len="sm"/>
              <a:tailEnd type="none" w="sm" len="sm"/>
            </a:ln>
          </p:spPr>
        </p:sp>
        <p:sp>
          <p:nvSpPr>
            <p:cNvPr id="112" name="Google Shape;112;p1"/>
            <p:cNvSpPr/>
            <p:nvPr/>
          </p:nvSpPr>
          <p:spPr>
            <a:xfrm>
              <a:off x="4971577" y="1621338"/>
              <a:ext cx="1805531" cy="512441"/>
            </a:xfrm>
            <a:prstGeom prst="roundRect">
              <a:avLst>
                <a:gd name="adj" fmla="val 10000"/>
              </a:avLst>
            </a:prstGeom>
            <a:solidFill>
              <a:srgbClr val="FFFFFF">
                <a:alpha val="89803"/>
              </a:srgbClr>
            </a:solidFill>
            <a:ln w="12700" cap="flat" cmpd="sng">
              <a:solidFill>
                <a:srgbClr val="4372C3"/>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3" name="Google Shape;113;p1"/>
            <p:cNvSpPr txBox="1"/>
            <p:nvPr/>
          </p:nvSpPr>
          <p:spPr>
            <a:xfrm>
              <a:off x="5007034" y="1626995"/>
              <a:ext cx="1775513" cy="482423"/>
            </a:xfrm>
            <a:prstGeom prst="rect">
              <a:avLst/>
            </a:prstGeom>
            <a:noFill/>
            <a:ln>
              <a:noFill/>
            </a:ln>
          </p:spPr>
          <p:txBody>
            <a:bodyPr spcFirstLastPara="1" wrap="square" lIns="9525" tIns="6350" rIns="9525" bIns="6350" anchor="ctr" anchorCtr="0">
              <a:noAutofit/>
            </a:bodyPr>
            <a:lstStyle/>
            <a:p>
              <a:pPr marL="0" marR="0" lvl="0" indent="0" algn="ctr" rtl="0">
                <a:lnSpc>
                  <a:spcPct val="90000"/>
                </a:lnSpc>
                <a:spcBef>
                  <a:spcPts val="0"/>
                </a:spcBef>
                <a:spcAft>
                  <a:spcPts val="0"/>
                </a:spcAft>
                <a:buClr>
                  <a:srgbClr val="000000"/>
                </a:buClr>
                <a:buSzPts val="1050"/>
                <a:buFont typeface="Calibri"/>
                <a:buNone/>
              </a:pPr>
              <a:r>
                <a:rPr lang="fr-FR" sz="1100" b="1" i="0" u="none" strike="noStrike" cap="none" dirty="0">
                  <a:solidFill>
                    <a:srgbClr val="000000"/>
                  </a:solidFill>
                  <a:latin typeface="Calibri"/>
                  <a:ea typeface="Calibri"/>
                  <a:cs typeface="Calibri"/>
                  <a:sym typeface="Calibri"/>
                </a:rPr>
                <a:t>Evaluation satisfaction du formateur  </a:t>
              </a:r>
              <a:endParaRPr lang="fr-FR" sz="1100" dirty="0">
                <a:latin typeface="Calibri"/>
                <a:ea typeface="Calibri"/>
                <a:cs typeface="Calibri"/>
                <a:sym typeface="Calibri"/>
              </a:endParaRPr>
            </a:p>
            <a:p>
              <a:pPr marL="57150" marR="0" lvl="1" indent="-66675" algn="l" rtl="0">
                <a:lnSpc>
                  <a:spcPct val="90000"/>
                </a:lnSpc>
                <a:spcBef>
                  <a:spcPts val="368"/>
                </a:spcBef>
                <a:spcAft>
                  <a:spcPts val="0"/>
                </a:spcAft>
                <a:buClr>
                  <a:schemeClr val="dk1"/>
                </a:buClr>
                <a:buSzPts val="1050"/>
                <a:buFont typeface="Calibri"/>
                <a:buChar char="•"/>
              </a:pPr>
              <a:r>
                <a:rPr lang="fr-FR" sz="1100" dirty="0">
                  <a:solidFill>
                    <a:schemeClr val="dk1"/>
                  </a:solidFill>
                  <a:latin typeface="Calibri"/>
                  <a:cs typeface="Calibri"/>
                  <a:sym typeface="Calibri"/>
                </a:rPr>
                <a:t> À</a:t>
              </a:r>
              <a:r>
                <a:rPr lang="fr-FR" sz="1100" b="0" i="0" u="none" strike="noStrike" cap="none" dirty="0">
                  <a:solidFill>
                    <a:schemeClr val="dk1"/>
                  </a:solidFill>
                  <a:latin typeface="Calibri"/>
                  <a:ea typeface="Calibri"/>
                  <a:cs typeface="Calibri"/>
                  <a:sym typeface="Calibri"/>
                </a:rPr>
                <a:t> chaud</a:t>
              </a:r>
            </a:p>
          </p:txBody>
        </p:sp>
        <p:sp>
          <p:nvSpPr>
            <p:cNvPr id="114" name="Google Shape;114;p1"/>
            <p:cNvSpPr/>
            <p:nvPr/>
          </p:nvSpPr>
          <p:spPr>
            <a:xfrm>
              <a:off x="4800433" y="601157"/>
              <a:ext cx="191591" cy="2018980"/>
            </a:xfrm>
            <a:custGeom>
              <a:avLst/>
              <a:gdLst/>
              <a:ahLst/>
              <a:cxnLst/>
              <a:rect l="l" t="t" r="r" b="b"/>
              <a:pathLst>
                <a:path w="120000" h="120000" extrusionOk="0">
                  <a:moveTo>
                    <a:pt x="0" y="0"/>
                  </a:moveTo>
                  <a:lnTo>
                    <a:pt x="0" y="120000"/>
                  </a:lnTo>
                  <a:lnTo>
                    <a:pt x="120000" y="120000"/>
                  </a:lnTo>
                </a:path>
              </a:pathLst>
            </a:custGeom>
            <a:noFill/>
            <a:ln w="12700" cap="flat" cmpd="sng">
              <a:solidFill>
                <a:srgbClr val="345A99"/>
              </a:solidFill>
              <a:prstDash val="solid"/>
              <a:miter lim="800000"/>
              <a:headEnd type="none" w="sm" len="sm"/>
              <a:tailEnd type="none" w="sm" len="sm"/>
            </a:ln>
          </p:spPr>
        </p:sp>
        <p:sp>
          <p:nvSpPr>
            <p:cNvPr id="115" name="Google Shape;115;p1"/>
            <p:cNvSpPr/>
            <p:nvPr/>
          </p:nvSpPr>
          <p:spPr>
            <a:xfrm>
              <a:off x="4977016" y="2315638"/>
              <a:ext cx="1805531" cy="512441"/>
            </a:xfrm>
            <a:prstGeom prst="roundRect">
              <a:avLst>
                <a:gd name="adj" fmla="val 10000"/>
              </a:avLst>
            </a:prstGeom>
            <a:solidFill>
              <a:srgbClr val="FFFFFF">
                <a:alpha val="89803"/>
              </a:srgbClr>
            </a:solidFill>
            <a:ln w="12700" cap="flat" cmpd="sng">
              <a:solidFill>
                <a:srgbClr val="4372C3"/>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6" name="Google Shape;116;p1"/>
            <p:cNvSpPr txBox="1"/>
            <p:nvPr/>
          </p:nvSpPr>
          <p:spPr>
            <a:xfrm>
              <a:off x="5007034" y="2378926"/>
              <a:ext cx="1775513" cy="482423"/>
            </a:xfrm>
            <a:prstGeom prst="rect">
              <a:avLst/>
            </a:prstGeom>
            <a:noFill/>
            <a:ln>
              <a:noFill/>
            </a:ln>
          </p:spPr>
          <p:txBody>
            <a:bodyPr spcFirstLastPara="1" wrap="square" lIns="9525" tIns="6350" rIns="9525" bIns="6350" anchor="ctr" anchorCtr="0">
              <a:noAutofit/>
            </a:bodyPr>
            <a:lstStyle/>
            <a:p>
              <a:pPr algn="ctr">
                <a:lnSpc>
                  <a:spcPct val="90000"/>
                </a:lnSpc>
                <a:buSzPts val="1050"/>
              </a:pPr>
              <a:r>
                <a:rPr lang="fr-FR" sz="1100" b="1" i="0" u="none" strike="noStrike" cap="none" dirty="0">
                  <a:solidFill>
                    <a:srgbClr val="000000"/>
                  </a:solidFill>
                  <a:latin typeface="Calibri"/>
                  <a:ea typeface="Calibri"/>
                  <a:cs typeface="Calibri"/>
                  <a:sym typeface="Calibri"/>
                </a:rPr>
                <a:t>Evaluation satisfaction de l’entreprise employeur </a:t>
              </a:r>
              <a:endParaRPr lang="fr-FR" sz="1100" dirty="0">
                <a:latin typeface="Calibri"/>
                <a:ea typeface="Calibri"/>
                <a:cs typeface="Calibri"/>
                <a:sym typeface="Calibri"/>
              </a:endParaRPr>
            </a:p>
            <a:p>
              <a:pPr marL="57150" marR="0" lvl="1" indent="-66675" algn="l" rtl="0">
                <a:lnSpc>
                  <a:spcPct val="90000"/>
                </a:lnSpc>
                <a:spcBef>
                  <a:spcPts val="368"/>
                </a:spcBef>
                <a:spcAft>
                  <a:spcPts val="0"/>
                </a:spcAft>
                <a:buClr>
                  <a:schemeClr val="dk1"/>
                </a:buClr>
                <a:buSzPts val="1050"/>
                <a:buFont typeface="Calibri"/>
                <a:buChar char="•"/>
              </a:pPr>
              <a:r>
                <a:rPr lang="fr-FR" sz="1100" dirty="0">
                  <a:solidFill>
                    <a:schemeClr val="dk1"/>
                  </a:solidFill>
                  <a:latin typeface="Calibri"/>
                  <a:cs typeface="Calibri"/>
                  <a:sym typeface="Calibri"/>
                </a:rPr>
                <a:t> À</a:t>
              </a:r>
              <a:r>
                <a:rPr lang="fr-FR" sz="1100" b="0" i="0" u="none" strike="noStrike" cap="none" dirty="0">
                  <a:solidFill>
                    <a:schemeClr val="dk1"/>
                  </a:solidFill>
                  <a:latin typeface="Calibri"/>
                  <a:ea typeface="Calibri"/>
                  <a:cs typeface="Calibri"/>
                  <a:sym typeface="Calibri"/>
                </a:rPr>
                <a:t> chaud</a:t>
              </a:r>
            </a:p>
          </p:txBody>
        </p:sp>
        <p:sp>
          <p:nvSpPr>
            <p:cNvPr id="117" name="Google Shape;117;p1"/>
            <p:cNvSpPr/>
            <p:nvPr/>
          </p:nvSpPr>
          <p:spPr>
            <a:xfrm>
              <a:off x="4800433" y="601157"/>
              <a:ext cx="191591" cy="2770911"/>
            </a:xfrm>
            <a:custGeom>
              <a:avLst/>
              <a:gdLst/>
              <a:ahLst/>
              <a:cxnLst/>
              <a:rect l="l" t="t" r="r" b="b"/>
              <a:pathLst>
                <a:path w="120000" h="120000" extrusionOk="0">
                  <a:moveTo>
                    <a:pt x="0" y="0"/>
                  </a:moveTo>
                  <a:lnTo>
                    <a:pt x="0" y="120000"/>
                  </a:lnTo>
                  <a:lnTo>
                    <a:pt x="120000" y="120000"/>
                  </a:lnTo>
                </a:path>
              </a:pathLst>
            </a:custGeom>
            <a:noFill/>
            <a:ln w="12700" cap="flat" cmpd="sng">
              <a:solidFill>
                <a:srgbClr val="345A99"/>
              </a:solidFill>
              <a:prstDash val="solid"/>
              <a:miter lim="800000"/>
              <a:headEnd type="none" w="sm" len="sm"/>
              <a:tailEnd type="none" w="sm" len="sm"/>
            </a:ln>
          </p:spPr>
        </p:sp>
        <p:sp>
          <p:nvSpPr>
            <p:cNvPr id="118" name="Google Shape;118;p1"/>
            <p:cNvSpPr/>
            <p:nvPr/>
          </p:nvSpPr>
          <p:spPr>
            <a:xfrm>
              <a:off x="4981800" y="2901483"/>
              <a:ext cx="1805531" cy="999707"/>
            </a:xfrm>
            <a:prstGeom prst="roundRect">
              <a:avLst>
                <a:gd name="adj" fmla="val 10000"/>
              </a:avLst>
            </a:prstGeom>
            <a:solidFill>
              <a:srgbClr val="FFFFFF">
                <a:alpha val="89803"/>
              </a:srgbClr>
            </a:solidFill>
            <a:ln w="12700" cap="flat" cmpd="sng">
              <a:solidFill>
                <a:srgbClr val="4372C3"/>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9" name="Google Shape;119;p1"/>
            <p:cNvSpPr txBox="1"/>
            <p:nvPr/>
          </p:nvSpPr>
          <p:spPr>
            <a:xfrm>
              <a:off x="5007034" y="2978333"/>
              <a:ext cx="1775513" cy="893936"/>
            </a:xfrm>
            <a:prstGeom prst="rect">
              <a:avLst/>
            </a:prstGeom>
            <a:noFill/>
            <a:ln>
              <a:noFill/>
            </a:ln>
          </p:spPr>
          <p:txBody>
            <a:bodyPr spcFirstLastPara="1" wrap="square" lIns="9525" tIns="6350" rIns="9525" bIns="6350" anchor="ctr" anchorCtr="0">
              <a:noAutofit/>
            </a:bodyPr>
            <a:lstStyle/>
            <a:p>
              <a:pPr marL="0" marR="0" lvl="0" indent="0" algn="ctr" rtl="0">
                <a:lnSpc>
                  <a:spcPct val="90000"/>
                </a:lnSpc>
                <a:spcBef>
                  <a:spcPts val="0"/>
                </a:spcBef>
                <a:spcAft>
                  <a:spcPts val="0"/>
                </a:spcAft>
                <a:buClr>
                  <a:srgbClr val="000000"/>
                </a:buClr>
                <a:buSzPts val="1050"/>
                <a:buFont typeface="Calibri"/>
                <a:buNone/>
              </a:pPr>
              <a:r>
                <a:rPr lang="fr-FR" sz="1100" b="1" i="0" u="none" strike="noStrike" cap="none" dirty="0">
                  <a:solidFill>
                    <a:srgbClr val="000000"/>
                  </a:solidFill>
                  <a:latin typeface="Calibri"/>
                  <a:ea typeface="Calibri"/>
                  <a:cs typeface="Calibri"/>
                  <a:sym typeface="Calibri"/>
                </a:rPr>
                <a:t>Evaluation satisfaction du financeur </a:t>
              </a:r>
              <a:endParaRPr lang="fr-FR" sz="1100" dirty="0">
                <a:latin typeface="Calibri"/>
                <a:ea typeface="Calibri"/>
                <a:cs typeface="Calibri"/>
                <a:sym typeface="Calibri"/>
              </a:endParaRPr>
            </a:p>
            <a:p>
              <a:pPr marL="171450" marR="0" lvl="0" indent="-171450" rtl="0">
                <a:lnSpc>
                  <a:spcPct val="90000"/>
                </a:lnSpc>
                <a:spcBef>
                  <a:spcPts val="0"/>
                </a:spcBef>
                <a:spcAft>
                  <a:spcPts val="0"/>
                </a:spcAft>
                <a:buClr>
                  <a:srgbClr val="000000"/>
                </a:buClr>
                <a:buSzPts val="1050"/>
                <a:buFont typeface="Arial" panose="020B0604020202020204" pitchFamily="34" charset="0"/>
                <a:buChar char="•"/>
              </a:pPr>
              <a:r>
                <a:rPr lang="fr-FR" sz="1100" dirty="0">
                  <a:latin typeface="Calibri"/>
                  <a:ea typeface="Calibri"/>
                  <a:cs typeface="Calibri"/>
                  <a:sym typeface="Calibri"/>
                </a:rPr>
                <a:t>E</a:t>
              </a:r>
              <a:r>
                <a:rPr lang="fr-FR" sz="1100" b="0" i="0" u="none" strike="noStrike" cap="none" dirty="0">
                  <a:solidFill>
                    <a:srgbClr val="000000"/>
                  </a:solidFill>
                  <a:latin typeface="Calibri"/>
                  <a:ea typeface="Calibri"/>
                  <a:cs typeface="Calibri"/>
                  <a:sym typeface="Calibri"/>
                </a:rPr>
                <a:t>n fin d’année civile</a:t>
              </a:r>
            </a:p>
            <a:p>
              <a:pPr marL="171450" marR="0" lvl="0" indent="-171450" rtl="0">
                <a:lnSpc>
                  <a:spcPct val="90000"/>
                </a:lnSpc>
                <a:spcBef>
                  <a:spcPts val="0"/>
                </a:spcBef>
                <a:spcAft>
                  <a:spcPts val="0"/>
                </a:spcAft>
                <a:buClr>
                  <a:srgbClr val="000000"/>
                </a:buClr>
                <a:buSzPts val="1050"/>
                <a:buFont typeface="Arial" panose="020B0604020202020204" pitchFamily="34" charset="0"/>
                <a:buChar char="•"/>
              </a:pPr>
              <a:endParaRPr lang="fr-FR" sz="1100" b="0" i="0" u="none" strike="noStrike" cap="none" dirty="0">
                <a:solidFill>
                  <a:srgbClr val="000000"/>
                </a:solidFill>
                <a:latin typeface="Calibri"/>
                <a:ea typeface="Calibri"/>
                <a:cs typeface="Calibri"/>
                <a:sym typeface="Calibri"/>
              </a:endParaRPr>
            </a:p>
            <a:p>
              <a:pPr marR="0" lvl="0" rtl="0">
                <a:lnSpc>
                  <a:spcPct val="90000"/>
                </a:lnSpc>
                <a:spcBef>
                  <a:spcPts val="0"/>
                </a:spcBef>
                <a:spcAft>
                  <a:spcPts val="0"/>
                </a:spcAft>
                <a:buClr>
                  <a:srgbClr val="000000"/>
                </a:buClr>
                <a:buSzPts val="1050"/>
              </a:pPr>
              <a:r>
                <a:rPr lang="fr-FR" sz="1100" dirty="0">
                  <a:latin typeface="Calibri"/>
                  <a:cs typeface="Calibri"/>
                  <a:sym typeface="Calibri"/>
                </a:rPr>
                <a:t>Si nous avons une adresse mail de connue, le cas échéant nous tenons à disposition le questionnaire sur demande.</a:t>
              </a:r>
              <a:endParaRPr lang="fr-FR" sz="1100" dirty="0"/>
            </a:p>
          </p:txBody>
        </p:sp>
      </p:grpSp>
      <p:sp>
        <p:nvSpPr>
          <p:cNvPr id="134" name="Google Shape;134;p1"/>
          <p:cNvSpPr txBox="1"/>
          <p:nvPr/>
        </p:nvSpPr>
        <p:spPr>
          <a:xfrm>
            <a:off x="2305564" y="5540630"/>
            <a:ext cx="8854500" cy="831000"/>
          </a:xfrm>
          <a:prstGeom prst="rect">
            <a:avLst/>
          </a:prstGeom>
          <a:solidFill>
            <a:schemeClr val="lt1"/>
          </a:solidFill>
          <a:ln w="12700" cap="flat" cmpd="sng">
            <a:solidFill>
              <a:srgbClr val="0070C0"/>
            </a:solidFill>
            <a:prstDash val="solid"/>
            <a:miter lim="800000"/>
            <a:headEnd type="none" w="sm" len="sm"/>
            <a:tailEnd type="none" w="sm" len="sm"/>
          </a:ln>
        </p:spPr>
        <p:txBody>
          <a:bodyPr spcFirstLastPara="1" wrap="square" lIns="91425" tIns="45700" rIns="91425" bIns="45700" anchor="t" anchorCtr="0">
            <a:spAutoFit/>
          </a:bodyPr>
          <a:lstStyle/>
          <a:p>
            <a:pPr marL="0" marR="0" lvl="0" indent="0" algn="ctr" rtl="0">
              <a:spcBef>
                <a:spcPts val="0"/>
              </a:spcBef>
              <a:spcAft>
                <a:spcPts val="0"/>
              </a:spcAft>
              <a:buNone/>
            </a:pPr>
            <a:r>
              <a:rPr lang="fr-FR" sz="1200" b="1" i="0" u="none" strike="noStrike" cap="none" dirty="0">
                <a:solidFill>
                  <a:schemeClr val="dk1"/>
                </a:solidFill>
                <a:latin typeface="Arial"/>
                <a:ea typeface="Arial"/>
                <a:cs typeface="Arial"/>
                <a:sym typeface="Arial"/>
              </a:rPr>
              <a:t>Qu’est-ce qu’une insatisfaction? Pourquoi la traiter comme un incident?</a:t>
            </a:r>
            <a:endParaRPr dirty="0"/>
          </a:p>
          <a:p>
            <a:pPr marL="0" marR="0" lvl="0" indent="0" algn="ctr" rtl="0">
              <a:spcBef>
                <a:spcPts val="0"/>
              </a:spcBef>
              <a:spcAft>
                <a:spcPts val="0"/>
              </a:spcAft>
              <a:buNone/>
            </a:pPr>
            <a:endParaRPr sz="1200" b="1" i="0" u="none" strike="noStrike" cap="none" dirty="0">
              <a:solidFill>
                <a:schemeClr val="dk1"/>
              </a:solidFill>
              <a:latin typeface="Arial"/>
              <a:ea typeface="Arial"/>
              <a:cs typeface="Arial"/>
              <a:sym typeface="Arial"/>
            </a:endParaRPr>
          </a:p>
          <a:p>
            <a:pPr marL="0" marR="0" lvl="0" indent="0" algn="l" rtl="0">
              <a:spcBef>
                <a:spcPts val="0"/>
              </a:spcBef>
              <a:spcAft>
                <a:spcPts val="0"/>
              </a:spcAft>
              <a:buNone/>
            </a:pPr>
            <a:r>
              <a:rPr lang="fr-FR" sz="1200" b="0" i="0" u="none" strike="noStrike" cap="none" dirty="0">
                <a:solidFill>
                  <a:schemeClr val="dk1"/>
                </a:solidFill>
                <a:latin typeface="Arial"/>
                <a:ea typeface="Arial"/>
                <a:cs typeface="Arial"/>
                <a:sym typeface="Arial"/>
              </a:rPr>
              <a:t>Une insatisfaction sera considérée en incident, si la note globale est inférieure à 06/10 ou 03/05</a:t>
            </a:r>
            <a:endParaRPr dirty="0"/>
          </a:p>
          <a:p>
            <a:pPr marL="0" marR="0" lvl="0" indent="0" algn="l" rtl="0">
              <a:spcBef>
                <a:spcPts val="0"/>
              </a:spcBef>
              <a:spcAft>
                <a:spcPts val="0"/>
              </a:spcAft>
              <a:buNone/>
            </a:pPr>
            <a:r>
              <a:rPr lang="fr-FR" sz="1200" dirty="0">
                <a:solidFill>
                  <a:schemeClr val="dk1"/>
                </a:solidFill>
                <a:latin typeface="Arial"/>
                <a:ea typeface="Arial"/>
                <a:cs typeface="Arial"/>
                <a:sym typeface="Arial"/>
              </a:rPr>
              <a:t>Une suggestion d’amélioration sera traitée en incident, si la suggestion se répète sur plus de 3 sessions de formation.</a:t>
            </a:r>
            <a:endParaRPr sz="1200" b="1" dirty="0">
              <a:solidFill>
                <a:schemeClr val="dk1"/>
              </a:solidFill>
              <a:latin typeface="Arial"/>
              <a:ea typeface="Arial"/>
              <a:cs typeface="Arial"/>
              <a:sym typeface="Arial"/>
            </a:endParaRPr>
          </a:p>
        </p:txBody>
      </p:sp>
      <p:sp>
        <p:nvSpPr>
          <p:cNvPr id="135" name="Google Shape;135;p1"/>
          <p:cNvSpPr txBox="1"/>
          <p:nvPr/>
        </p:nvSpPr>
        <p:spPr>
          <a:xfrm>
            <a:off x="2305552" y="5113477"/>
            <a:ext cx="8854500" cy="276900"/>
          </a:xfrm>
          <a:prstGeom prst="rect">
            <a:avLst/>
          </a:prstGeom>
          <a:solidFill>
            <a:schemeClr val="lt1"/>
          </a:solidFill>
          <a:ln w="12700" cap="flat" cmpd="sng">
            <a:solidFill>
              <a:srgbClr val="0070C0"/>
            </a:solidFill>
            <a:prstDash val="solid"/>
            <a:miter lim="800000"/>
            <a:headEnd type="none" w="sm" len="sm"/>
            <a:tailEnd type="none" w="sm" len="sm"/>
          </a:ln>
        </p:spPr>
        <p:txBody>
          <a:bodyPr spcFirstLastPara="1" wrap="square" lIns="91425" tIns="45700" rIns="91425" bIns="45700" anchor="t" anchorCtr="0">
            <a:spAutoFit/>
          </a:bodyPr>
          <a:lstStyle/>
          <a:p>
            <a:pPr marL="0" marR="0" lvl="0" indent="0" algn="ctr" rtl="0">
              <a:spcBef>
                <a:spcPts val="0"/>
              </a:spcBef>
              <a:spcAft>
                <a:spcPts val="0"/>
              </a:spcAft>
              <a:buNone/>
            </a:pPr>
            <a:r>
              <a:rPr lang="fr-FR" sz="1200" b="1" dirty="0">
                <a:solidFill>
                  <a:schemeClr val="dk1"/>
                </a:solidFill>
                <a:latin typeface="Arial"/>
                <a:ea typeface="Arial"/>
                <a:cs typeface="Arial"/>
                <a:sym typeface="Arial"/>
              </a:rPr>
              <a:t>Relance à J+15 à J+30 par mail : Si non réception des questionnaires de satisfaction</a:t>
            </a:r>
            <a:endParaRPr dirty="0"/>
          </a:p>
        </p:txBody>
      </p:sp>
      <p:sp>
        <p:nvSpPr>
          <p:cNvPr id="136" name="Google Shape;136;p1"/>
          <p:cNvSpPr txBox="1"/>
          <p:nvPr/>
        </p:nvSpPr>
        <p:spPr>
          <a:xfrm>
            <a:off x="507850" y="6245691"/>
            <a:ext cx="1748100" cy="369302"/>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FR" sz="1200" dirty="0">
                <a:latin typeface="Calibri"/>
                <a:ea typeface="Calibri"/>
                <a:cs typeface="Calibri"/>
                <a:sym typeface="Calibri"/>
              </a:rPr>
              <a:t>MAJ : 09/07/21</a:t>
            </a:r>
            <a:endParaRPr sz="1200" dirty="0">
              <a:latin typeface="Calibri"/>
              <a:ea typeface="Calibri"/>
              <a:cs typeface="Calibri"/>
              <a:sym typeface="Calibri"/>
            </a:endParaRPr>
          </a:p>
        </p:txBody>
      </p:sp>
      <p:pic>
        <p:nvPicPr>
          <p:cNvPr id="35" name="Image 3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75460" y="230388"/>
            <a:ext cx="2347279" cy="476259"/>
          </a:xfrm>
          <a:prstGeom prst="rect">
            <a:avLst/>
          </a:prstGeom>
        </p:spPr>
      </p:pic>
      <p:grpSp>
        <p:nvGrpSpPr>
          <p:cNvPr id="36" name="Groupe 35"/>
          <p:cNvGrpSpPr/>
          <p:nvPr/>
        </p:nvGrpSpPr>
        <p:grpSpPr>
          <a:xfrm>
            <a:off x="242922" y="907713"/>
            <a:ext cx="2002023" cy="665114"/>
            <a:chOff x="2586797" y="1151166"/>
            <a:chExt cx="1472629" cy="920393"/>
          </a:xfrm>
        </p:grpSpPr>
        <p:sp>
          <p:nvSpPr>
            <p:cNvPr id="37" name="Rectangle à coins arrondis 36"/>
            <p:cNvSpPr/>
            <p:nvPr/>
          </p:nvSpPr>
          <p:spPr>
            <a:xfrm>
              <a:off x="2586797" y="1151166"/>
              <a:ext cx="1472629" cy="920393"/>
            </a:xfrm>
            <a:prstGeom prst="roundRect">
              <a:avLst>
                <a:gd name="adj" fmla="val 10000"/>
              </a:avLst>
            </a:prstGeom>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sp>
        <p:sp>
          <p:nvSpPr>
            <p:cNvPr id="38" name="Rectangle 37"/>
            <p:cNvSpPr/>
            <p:nvPr/>
          </p:nvSpPr>
          <p:spPr>
            <a:xfrm>
              <a:off x="2613754" y="1178123"/>
              <a:ext cx="1418715" cy="866479"/>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22860" tIns="15240" rIns="22860" bIns="15240" numCol="1" spcCol="1270" anchor="ctr" anchorCtr="0">
              <a:noAutofit/>
            </a:bodyPr>
            <a:lstStyle/>
            <a:p>
              <a:pPr lvl="0" algn="ctr" defTabSz="533400">
                <a:lnSpc>
                  <a:spcPct val="90000"/>
                </a:lnSpc>
                <a:spcBef>
                  <a:spcPct val="0"/>
                </a:spcBef>
                <a:spcAft>
                  <a:spcPct val="35000"/>
                </a:spcAft>
              </a:pPr>
              <a:r>
                <a:rPr lang="fr-FR" sz="1000" b="1" dirty="0">
                  <a:solidFill>
                    <a:schemeClr val="accent1">
                      <a:lumMod val="75000"/>
                    </a:schemeClr>
                  </a:solidFill>
                  <a:latin typeface="Trebuchet MS" panose="020B0603020202020204" pitchFamily="34" charset="0"/>
                </a:rPr>
                <a:t>Tél. :+33 (0)1 84 25 22 </a:t>
              </a:r>
              <a:r>
                <a:rPr lang="fr-FR" sz="1000" b="1" dirty="0" smtClean="0">
                  <a:solidFill>
                    <a:schemeClr val="accent1">
                      <a:lumMod val="75000"/>
                    </a:schemeClr>
                  </a:solidFill>
                  <a:latin typeface="Trebuchet MS" panose="020B0603020202020204" pitchFamily="34" charset="0"/>
                </a:rPr>
                <a:t>87</a:t>
              </a:r>
            </a:p>
            <a:p>
              <a:pPr lvl="0" algn="ctr" defTabSz="533400">
                <a:lnSpc>
                  <a:spcPct val="90000"/>
                </a:lnSpc>
                <a:spcBef>
                  <a:spcPct val="0"/>
                </a:spcBef>
                <a:spcAft>
                  <a:spcPct val="35000"/>
                </a:spcAft>
              </a:pPr>
              <a:r>
                <a:rPr lang="fr-FR" sz="1000" b="1" kern="1200" dirty="0" smtClean="0">
                  <a:solidFill>
                    <a:schemeClr val="accent1">
                      <a:lumMod val="75000"/>
                    </a:schemeClr>
                  </a:solidFill>
                  <a:latin typeface="Trebuchet MS" panose="020B0603020202020204" pitchFamily="34" charset="0"/>
                </a:rPr>
                <a:t>contact@khepriformation.fr </a:t>
              </a:r>
              <a:endParaRPr lang="fr-FR" sz="1000" b="1" kern="1200" dirty="0">
                <a:solidFill>
                  <a:schemeClr val="accent1">
                    <a:lumMod val="75000"/>
                  </a:schemeClr>
                </a:solidFill>
                <a:latin typeface="Trebuchet MS" panose="020B0603020202020204" pitchFamily="34" charset="0"/>
              </a:endParaRPr>
            </a:p>
          </p:txBody>
        </p:sp>
      </p:gr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 xmlns:a16="http://schemas.microsoft.com/office/drawing/2014/main" id="{0048D616-CC20-4F84-A96E-89E54BA1742A}"/>
              </a:ext>
            </a:extLst>
          </p:cNvPr>
          <p:cNvSpPr>
            <a:spLocks noGrp="1"/>
          </p:cNvSpPr>
          <p:nvPr>
            <p:ph type="title"/>
          </p:nvPr>
        </p:nvSpPr>
        <p:spPr>
          <a:xfrm>
            <a:off x="1666102" y="851629"/>
            <a:ext cx="8859796" cy="973996"/>
          </a:xfrm>
        </p:spPr>
        <p:txBody>
          <a:bodyPr>
            <a:noAutofit/>
          </a:bodyPr>
          <a:lstStyle/>
          <a:p>
            <a:r>
              <a:rPr lang="fr-FR" sz="1600" b="1" dirty="0"/>
              <a:t>Le prestataire met en œuvre des modalités de traitement des difficultés rencontrées par les parties prenantes, des réclamations exprimées par ces dernières, des aléas survenus en cours de prestation.</a:t>
            </a:r>
            <a:br>
              <a:rPr lang="fr-FR" sz="1600" b="1" dirty="0"/>
            </a:br>
            <a:r>
              <a:rPr lang="fr-FR" sz="1600" b="1" dirty="0"/>
              <a:t>Le prestataire met en œuvre des mesures d’amélioration à partir de l’analyse des appréciations et des réclamations.</a:t>
            </a:r>
          </a:p>
        </p:txBody>
      </p:sp>
      <p:sp>
        <p:nvSpPr>
          <p:cNvPr id="3" name="Espace réservé du contenu 2">
            <a:extLst>
              <a:ext uri="{FF2B5EF4-FFF2-40B4-BE49-F238E27FC236}">
                <a16:creationId xmlns="" xmlns:a16="http://schemas.microsoft.com/office/drawing/2014/main" id="{B1D1FD97-E84C-4FCD-96BD-723A7593F7DA}"/>
              </a:ext>
            </a:extLst>
          </p:cNvPr>
          <p:cNvSpPr>
            <a:spLocks noGrp="1"/>
          </p:cNvSpPr>
          <p:nvPr>
            <p:ph idx="1"/>
          </p:nvPr>
        </p:nvSpPr>
        <p:spPr>
          <a:xfrm>
            <a:off x="961767" y="1967432"/>
            <a:ext cx="10515600" cy="4525748"/>
          </a:xfrm>
        </p:spPr>
        <p:txBody>
          <a:bodyPr>
            <a:normAutofit/>
          </a:bodyPr>
          <a:lstStyle/>
          <a:p>
            <a:pPr marL="0" indent="0">
              <a:lnSpc>
                <a:spcPct val="107000"/>
              </a:lnSpc>
              <a:spcAft>
                <a:spcPts val="800"/>
              </a:spcAft>
              <a:buNone/>
            </a:pPr>
            <a:r>
              <a:rPr lang="fr-FR" sz="1600" u="sng" dirty="0">
                <a:effectLst/>
                <a:latin typeface="Calibri" panose="020F0502020204030204" pitchFamily="34" charset="0"/>
                <a:ea typeface="Calibri" panose="020F0502020204030204" pitchFamily="34" charset="0"/>
                <a:cs typeface="Times New Roman" panose="02020603050405020304" pitchFamily="18" charset="0"/>
              </a:rPr>
              <a:t>En cas de difficultés ou d’aléas :</a:t>
            </a:r>
            <a:endParaRPr lang="fr-FR" sz="16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fr-FR" sz="1400" dirty="0">
                <a:effectLst/>
                <a:latin typeface="Calibri" panose="020F0502020204030204" pitchFamily="34" charset="0"/>
                <a:ea typeface="Calibri" panose="020F0502020204030204" pitchFamily="34" charset="0"/>
                <a:cs typeface="Times New Roman" panose="02020603050405020304" pitchFamily="18" charset="0"/>
              </a:rPr>
              <a:t>Nous </a:t>
            </a:r>
            <a:r>
              <a:rPr lang="fr-FR" sz="1400" dirty="0" smtClean="0">
                <a:effectLst/>
                <a:latin typeface="Calibri" panose="020F0502020204030204" pitchFamily="34" charset="0"/>
                <a:ea typeface="Calibri" panose="020F0502020204030204" pitchFamily="34" charset="0"/>
                <a:cs typeface="Times New Roman" panose="02020603050405020304" pitchFamily="18" charset="0"/>
              </a:rPr>
              <a:t>prenons </a:t>
            </a:r>
            <a:r>
              <a:rPr lang="fr-FR" sz="1400" dirty="0">
                <a:effectLst/>
                <a:latin typeface="Calibri" panose="020F0502020204030204" pitchFamily="34" charset="0"/>
                <a:ea typeface="Calibri" panose="020F0502020204030204" pitchFamily="34" charset="0"/>
                <a:cs typeface="Times New Roman" panose="02020603050405020304" pitchFamily="18" charset="0"/>
              </a:rPr>
              <a:t>en charge une amélioration et </a:t>
            </a:r>
            <a:r>
              <a:rPr lang="fr-FR" sz="1400" dirty="0" smtClean="0">
                <a:effectLst/>
                <a:latin typeface="Calibri" panose="020F0502020204030204" pitchFamily="34" charset="0"/>
                <a:ea typeface="Calibri" panose="020F0502020204030204" pitchFamily="34" charset="0"/>
                <a:cs typeface="Times New Roman" panose="02020603050405020304" pitchFamily="18" charset="0"/>
              </a:rPr>
              <a:t>remplissons le </a:t>
            </a:r>
            <a:r>
              <a:rPr lang="fr-FR" sz="1400" dirty="0">
                <a:effectLst/>
                <a:latin typeface="Calibri" panose="020F0502020204030204" pitchFamily="34" charset="0"/>
                <a:ea typeface="Calibri" panose="020F0502020204030204" pitchFamily="34" charset="0"/>
                <a:cs typeface="Times New Roman" panose="02020603050405020304" pitchFamily="18" charset="0"/>
              </a:rPr>
              <a:t>tableau d’amélioration continue (voir page 3).</a:t>
            </a:r>
          </a:p>
          <a:p>
            <a:pPr marL="0" indent="0">
              <a:lnSpc>
                <a:spcPct val="107000"/>
              </a:lnSpc>
              <a:spcAft>
                <a:spcPts val="800"/>
              </a:spcAft>
              <a:buNone/>
            </a:pPr>
            <a:r>
              <a:rPr lang="fr-FR" sz="1600" u="sng" dirty="0">
                <a:effectLst/>
                <a:latin typeface="Calibri" panose="020F0502020204030204" pitchFamily="34" charset="0"/>
                <a:ea typeface="Calibri" panose="020F0502020204030204" pitchFamily="34" charset="0"/>
                <a:cs typeface="Times New Roman" panose="02020603050405020304" pitchFamily="18" charset="0"/>
              </a:rPr>
              <a:t>En cas réclamation :</a:t>
            </a:r>
            <a:endParaRPr lang="fr-FR" sz="16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fr-FR" sz="1400" dirty="0">
                <a:effectLst/>
                <a:latin typeface="Calibri" panose="020F0502020204030204" pitchFamily="34" charset="0"/>
                <a:ea typeface="Calibri" panose="020F0502020204030204" pitchFamily="34" charset="0"/>
                <a:cs typeface="Times New Roman" panose="02020603050405020304" pitchFamily="18" charset="0"/>
              </a:rPr>
              <a:t>Dans notre règlement intérieur, il est indiqué comment obtenir le formulaire de réclamation (voir page 4).</a:t>
            </a:r>
          </a:p>
          <a:p>
            <a:pPr>
              <a:lnSpc>
                <a:spcPct val="107000"/>
              </a:lnSpc>
              <a:spcAft>
                <a:spcPts val="800"/>
              </a:spcAft>
            </a:pPr>
            <a:r>
              <a:rPr lang="fr-FR" sz="1400" dirty="0">
                <a:effectLst/>
                <a:latin typeface="Calibri" panose="020F0502020204030204" pitchFamily="34" charset="0"/>
                <a:ea typeface="Calibri" panose="020F0502020204030204" pitchFamily="34" charset="0"/>
                <a:cs typeface="Times New Roman" panose="02020603050405020304" pitchFamily="18" charset="0"/>
              </a:rPr>
              <a:t>Après réception du formulaire complété, nous traitons la réclamation dans le tableau d’amélioration continue (voir page 3).</a:t>
            </a:r>
          </a:p>
          <a:p>
            <a:pPr marL="0" indent="0">
              <a:lnSpc>
                <a:spcPct val="107000"/>
              </a:lnSpc>
              <a:spcAft>
                <a:spcPts val="800"/>
              </a:spcAft>
              <a:buNone/>
            </a:pPr>
            <a:r>
              <a:rPr lang="fr-FR" sz="1600" u="sng" dirty="0">
                <a:effectLst/>
                <a:latin typeface="Calibri" panose="020F0502020204030204" pitchFamily="34" charset="0"/>
                <a:ea typeface="Calibri" panose="020F0502020204030204" pitchFamily="34" charset="0"/>
                <a:cs typeface="Times New Roman" panose="02020603050405020304" pitchFamily="18" charset="0"/>
              </a:rPr>
              <a:t>En cas d’une </a:t>
            </a:r>
            <a:r>
              <a:rPr lang="fr-FR" sz="1600" u="sng" dirty="0">
                <a:latin typeface="Calibri" panose="020F0502020204030204" pitchFamily="34" charset="0"/>
                <a:cs typeface="Times New Roman" panose="02020603050405020304" pitchFamily="18" charset="0"/>
              </a:rPr>
              <a:t>note de satisfaction inférieure à 6/10 ou à 3/5</a:t>
            </a:r>
          </a:p>
          <a:p>
            <a:pPr marL="0" indent="0">
              <a:lnSpc>
                <a:spcPct val="107000"/>
              </a:lnSpc>
              <a:spcAft>
                <a:spcPts val="800"/>
              </a:spcAft>
              <a:buNone/>
            </a:pPr>
            <a:r>
              <a:rPr lang="fr-FR" sz="1400" dirty="0">
                <a:effectLst/>
                <a:latin typeface="Calibri" panose="020F0502020204030204" pitchFamily="34" charset="0"/>
                <a:ea typeface="Calibri" panose="020F0502020204030204" pitchFamily="34" charset="0"/>
                <a:cs typeface="Times New Roman" panose="02020603050405020304" pitchFamily="18" charset="0"/>
              </a:rPr>
              <a:t>Nous </a:t>
            </a:r>
            <a:r>
              <a:rPr lang="fr-FR" sz="1400" dirty="0" smtClean="0">
                <a:effectLst/>
                <a:latin typeface="Calibri" panose="020F0502020204030204" pitchFamily="34" charset="0"/>
                <a:ea typeface="Calibri" panose="020F0502020204030204" pitchFamily="34" charset="0"/>
                <a:cs typeface="Times New Roman" panose="02020603050405020304" pitchFamily="18" charset="0"/>
              </a:rPr>
              <a:t>prenons </a:t>
            </a:r>
            <a:r>
              <a:rPr lang="fr-FR" sz="1400" dirty="0">
                <a:effectLst/>
                <a:latin typeface="Calibri" panose="020F0502020204030204" pitchFamily="34" charset="0"/>
                <a:ea typeface="Calibri" panose="020F0502020204030204" pitchFamily="34" charset="0"/>
                <a:cs typeface="Times New Roman" panose="02020603050405020304" pitchFamily="18" charset="0"/>
              </a:rPr>
              <a:t>en charge une amélioration et nous remplirons le tableau d’amélioration continue (voir page 3)</a:t>
            </a:r>
            <a:r>
              <a:rPr lang="fr-FR" sz="1400" dirty="0">
                <a:latin typeface="Calibri" panose="020F0502020204030204" pitchFamily="34" charset="0"/>
                <a:ea typeface="Calibri" panose="020F0502020204030204" pitchFamily="34" charset="0"/>
                <a:cs typeface="Times New Roman" panose="02020603050405020304" pitchFamily="18" charset="0"/>
              </a:rPr>
              <a:t>.</a:t>
            </a:r>
            <a:endParaRPr lang="fr-FR" sz="14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fr-FR" sz="1600" u="sng" dirty="0">
                <a:effectLst/>
                <a:latin typeface="Calibri" panose="020F0502020204030204" pitchFamily="34" charset="0"/>
                <a:ea typeface="Calibri" panose="020F0502020204030204" pitchFamily="34" charset="0"/>
                <a:cs typeface="Times New Roman" panose="02020603050405020304" pitchFamily="18" charset="0"/>
              </a:rPr>
              <a:t>En cas d’une suggestion pertinente dans les questionnaires de satisfaction </a:t>
            </a:r>
            <a:endParaRPr lang="fr-FR" sz="16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Aft>
                <a:spcPts val="800"/>
              </a:spcAft>
              <a:buNone/>
            </a:pPr>
            <a:r>
              <a:rPr lang="fr-FR" sz="1400" dirty="0">
                <a:effectLst/>
                <a:latin typeface="Calibri" panose="020F0502020204030204" pitchFamily="34" charset="0"/>
                <a:ea typeface="Calibri" panose="020F0502020204030204" pitchFamily="34" charset="0"/>
                <a:cs typeface="Times New Roman" panose="02020603050405020304" pitchFamily="18" charset="0"/>
              </a:rPr>
              <a:t>Nous </a:t>
            </a:r>
            <a:r>
              <a:rPr lang="fr-FR" sz="1400" dirty="0" smtClean="0">
                <a:effectLst/>
                <a:latin typeface="Calibri" panose="020F0502020204030204" pitchFamily="34" charset="0"/>
                <a:ea typeface="Calibri" panose="020F0502020204030204" pitchFamily="34" charset="0"/>
                <a:cs typeface="Times New Roman" panose="02020603050405020304" pitchFamily="18" charset="0"/>
              </a:rPr>
              <a:t>prenons </a:t>
            </a:r>
            <a:r>
              <a:rPr lang="fr-FR" sz="1400" dirty="0">
                <a:effectLst/>
                <a:latin typeface="Calibri" panose="020F0502020204030204" pitchFamily="34" charset="0"/>
                <a:ea typeface="Calibri" panose="020F0502020204030204" pitchFamily="34" charset="0"/>
                <a:cs typeface="Times New Roman" panose="02020603050405020304" pitchFamily="18" charset="0"/>
              </a:rPr>
              <a:t>en charge une amélioration et nous remplirons le tableau d’amélioration continue (voir page 3</a:t>
            </a:r>
            <a:r>
              <a:rPr lang="fr-FR" sz="1400" dirty="0" smtClean="0">
                <a:effectLst/>
                <a:latin typeface="Calibri" panose="020F0502020204030204" pitchFamily="34" charset="0"/>
                <a:ea typeface="Calibri" panose="020F0502020204030204" pitchFamily="34" charset="0"/>
                <a:cs typeface="Times New Roman" panose="02020603050405020304" pitchFamily="18" charset="0"/>
              </a:rPr>
              <a:t>).</a:t>
            </a:r>
            <a:endParaRPr lang="fr-FR" sz="14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4" name="Imag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92462" y="255102"/>
            <a:ext cx="2347279" cy="476259"/>
          </a:xfrm>
          <a:prstGeom prst="rect">
            <a:avLst/>
          </a:prstGeom>
        </p:spPr>
      </p:pic>
    </p:spTree>
    <p:extLst>
      <p:ext uri="{BB962C8B-B14F-4D97-AF65-F5344CB8AC3E}">
        <p14:creationId xmlns:p14="http://schemas.microsoft.com/office/powerpoint/2010/main" val="28366569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 xmlns:a16="http://schemas.microsoft.com/office/drawing/2014/main" id="{0048D616-CC20-4F84-A96E-89E54BA1742A}"/>
              </a:ext>
            </a:extLst>
          </p:cNvPr>
          <p:cNvSpPr>
            <a:spLocks noGrp="1"/>
          </p:cNvSpPr>
          <p:nvPr>
            <p:ph type="title"/>
          </p:nvPr>
        </p:nvSpPr>
        <p:spPr>
          <a:xfrm>
            <a:off x="838200" y="933536"/>
            <a:ext cx="10515600" cy="648129"/>
          </a:xfrm>
        </p:spPr>
        <p:txBody>
          <a:bodyPr>
            <a:noAutofit/>
          </a:bodyPr>
          <a:lstStyle/>
          <a:p>
            <a:pPr algn="ctr"/>
            <a:r>
              <a:rPr lang="fr-FR" sz="2000" b="1" dirty="0">
                <a:latin typeface="Calibri" panose="020F0502020204030204" pitchFamily="34" charset="0"/>
                <a:ea typeface="Calibri" panose="020F0502020204030204" pitchFamily="34" charset="0"/>
                <a:cs typeface="Times New Roman" panose="02020603050405020304" pitchFamily="18" charset="0"/>
              </a:rPr>
              <a:t>T</a:t>
            </a:r>
            <a:r>
              <a:rPr lang="fr-FR" sz="2000" b="1" dirty="0" smtClean="0">
                <a:effectLst/>
                <a:latin typeface="Calibri" panose="020F0502020204030204" pitchFamily="34" charset="0"/>
                <a:ea typeface="Calibri" panose="020F0502020204030204" pitchFamily="34" charset="0"/>
                <a:cs typeface="Times New Roman" panose="02020603050405020304" pitchFamily="18" charset="0"/>
              </a:rPr>
              <a:t>ableau de pilotage d’amélioration </a:t>
            </a:r>
            <a:r>
              <a:rPr lang="fr-FR" sz="2000" b="1" dirty="0">
                <a:effectLst/>
                <a:latin typeface="Calibri" panose="020F0502020204030204" pitchFamily="34" charset="0"/>
                <a:ea typeface="Calibri" panose="020F0502020204030204" pitchFamily="34" charset="0"/>
                <a:cs typeface="Times New Roman" panose="02020603050405020304" pitchFamily="18" charset="0"/>
              </a:rPr>
              <a:t>continue</a:t>
            </a:r>
            <a:endParaRPr lang="fr-FR" sz="2000" b="1" dirty="0"/>
          </a:p>
        </p:txBody>
      </p:sp>
      <p:graphicFrame>
        <p:nvGraphicFramePr>
          <p:cNvPr id="3" name="Tableau 3">
            <a:extLst>
              <a:ext uri="{FF2B5EF4-FFF2-40B4-BE49-F238E27FC236}">
                <a16:creationId xmlns="" xmlns:a16="http://schemas.microsoft.com/office/drawing/2014/main" id="{BFAF760E-5DD9-40E3-BBAB-01E719B404FE}"/>
              </a:ext>
            </a:extLst>
          </p:cNvPr>
          <p:cNvGraphicFramePr>
            <a:graphicFrameLocks noGrp="1"/>
          </p:cNvGraphicFramePr>
          <p:nvPr>
            <p:extLst>
              <p:ext uri="{D42A27DB-BD31-4B8C-83A1-F6EECF244321}">
                <p14:modId xmlns:p14="http://schemas.microsoft.com/office/powerpoint/2010/main" val="2175325773"/>
              </p:ext>
            </p:extLst>
          </p:nvPr>
        </p:nvGraphicFramePr>
        <p:xfrm>
          <a:off x="718211" y="1690688"/>
          <a:ext cx="10943222" cy="4637050"/>
        </p:xfrm>
        <a:graphic>
          <a:graphicData uri="http://schemas.openxmlformats.org/drawingml/2006/table">
            <a:tbl>
              <a:tblPr firstRow="1" bandRow="1">
                <a:tableStyleId>{5C22544A-7EE6-4342-B048-85BDC9FD1C3A}</a:tableStyleId>
              </a:tblPr>
              <a:tblGrid>
                <a:gridCol w="1162717">
                  <a:extLst>
                    <a:ext uri="{9D8B030D-6E8A-4147-A177-3AD203B41FA5}">
                      <a16:colId xmlns="" xmlns:a16="http://schemas.microsoft.com/office/drawing/2014/main" val="1634713736"/>
                    </a:ext>
                  </a:extLst>
                </a:gridCol>
                <a:gridCol w="1772987">
                  <a:extLst>
                    <a:ext uri="{9D8B030D-6E8A-4147-A177-3AD203B41FA5}">
                      <a16:colId xmlns="" xmlns:a16="http://schemas.microsoft.com/office/drawing/2014/main" val="732553781"/>
                    </a:ext>
                  </a:extLst>
                </a:gridCol>
                <a:gridCol w="2099887">
                  <a:extLst>
                    <a:ext uri="{9D8B030D-6E8A-4147-A177-3AD203B41FA5}">
                      <a16:colId xmlns="" xmlns:a16="http://schemas.microsoft.com/office/drawing/2014/main" val="3357561376"/>
                    </a:ext>
                  </a:extLst>
                </a:gridCol>
                <a:gridCol w="1217679">
                  <a:extLst>
                    <a:ext uri="{9D8B030D-6E8A-4147-A177-3AD203B41FA5}">
                      <a16:colId xmlns="" xmlns:a16="http://schemas.microsoft.com/office/drawing/2014/main" val="3271265762"/>
                    </a:ext>
                  </a:extLst>
                </a:gridCol>
                <a:gridCol w="2229623">
                  <a:extLst>
                    <a:ext uri="{9D8B030D-6E8A-4147-A177-3AD203B41FA5}">
                      <a16:colId xmlns="" xmlns:a16="http://schemas.microsoft.com/office/drawing/2014/main" val="934441936"/>
                    </a:ext>
                  </a:extLst>
                </a:gridCol>
                <a:gridCol w="897011">
                  <a:extLst>
                    <a:ext uri="{9D8B030D-6E8A-4147-A177-3AD203B41FA5}">
                      <a16:colId xmlns="" xmlns:a16="http://schemas.microsoft.com/office/drawing/2014/main" val="70260186"/>
                    </a:ext>
                  </a:extLst>
                </a:gridCol>
                <a:gridCol w="1563318">
                  <a:extLst>
                    <a:ext uri="{9D8B030D-6E8A-4147-A177-3AD203B41FA5}">
                      <a16:colId xmlns="" xmlns:a16="http://schemas.microsoft.com/office/drawing/2014/main" val="832590071"/>
                    </a:ext>
                  </a:extLst>
                </a:gridCol>
              </a:tblGrid>
              <a:tr h="692209">
                <a:tc>
                  <a:txBody>
                    <a:bodyPr/>
                    <a:lstStyle/>
                    <a:p>
                      <a:pPr algn="ctr"/>
                      <a:endParaRPr lang="fr-FR" sz="1200" b="1" dirty="0" smtClean="0">
                        <a:latin typeface="Calibri" panose="020F0502020204030204" pitchFamily="34" charset="0"/>
                        <a:cs typeface="Calibri" panose="020F0502020204030204" pitchFamily="34" charset="0"/>
                      </a:endParaRPr>
                    </a:p>
                    <a:p>
                      <a:pPr algn="ctr"/>
                      <a:r>
                        <a:rPr lang="fr-FR" sz="1200" b="1" dirty="0" smtClean="0">
                          <a:latin typeface="Calibri" panose="020F0502020204030204" pitchFamily="34" charset="0"/>
                          <a:cs typeface="Calibri" panose="020F0502020204030204" pitchFamily="34" charset="0"/>
                        </a:rPr>
                        <a:t>Intitulé </a:t>
                      </a:r>
                      <a:r>
                        <a:rPr lang="fr-FR" sz="1200" b="1" dirty="0">
                          <a:latin typeface="Calibri" panose="020F0502020204030204" pitchFamily="34" charset="0"/>
                          <a:cs typeface="Calibri" panose="020F0502020204030204" pitchFamily="34" charset="0"/>
                        </a:rPr>
                        <a:t>de la formation</a:t>
                      </a:r>
                    </a:p>
                    <a:p>
                      <a:endParaRPr lang="fr-FR" sz="100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fr-FR" sz="1200" u="none" strike="noStrike" dirty="0">
                          <a:effectLst/>
                          <a:latin typeface="Calibri" panose="020F0502020204030204" pitchFamily="34" charset="0"/>
                          <a:cs typeface="Calibri" panose="020F0502020204030204" pitchFamily="34" charset="0"/>
                        </a:rPr>
                        <a:t>Origine de l’insatisfaction ou de la suggestion ou aléas ou difficulté ou réclamation</a:t>
                      </a:r>
                      <a:endParaRPr lang="fr-FR" sz="1200" b="1" i="0" u="none" strike="noStrike" dirty="0">
                        <a:solidFill>
                          <a:srgbClr val="FFFFFF"/>
                        </a:solidFill>
                        <a:effectLst/>
                        <a:latin typeface="Calibri" panose="020F0502020204030204" pitchFamily="34" charset="0"/>
                        <a:cs typeface="Calibri" panose="020F0502020204030204" pitchFamily="34" charset="0"/>
                      </a:endParaRPr>
                    </a:p>
                    <a:p>
                      <a:endParaRPr lang="fr-FR" sz="10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fr-FR" sz="1200" u="none" strike="noStrike" dirty="0" smtClean="0">
                        <a:effectLst/>
                        <a:latin typeface="Calibri" panose="020F0502020204030204" pitchFamily="34" charset="0"/>
                        <a:cs typeface="Calibri" panose="020F0502020204030204"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fr-FR" sz="1200" u="none" strike="noStrike" dirty="0" smtClean="0">
                          <a:effectLst/>
                          <a:latin typeface="Calibri" panose="020F0502020204030204" pitchFamily="34" charset="0"/>
                          <a:cs typeface="Calibri" panose="020F0502020204030204" pitchFamily="34" charset="0"/>
                        </a:rPr>
                        <a:t>Objet</a:t>
                      </a:r>
                      <a:endParaRPr lang="fr-FR" sz="1200" b="1" i="0" u="none" strike="noStrike" dirty="0">
                        <a:solidFill>
                          <a:srgbClr val="FFFFFF"/>
                        </a:solidFill>
                        <a:effectLst/>
                        <a:latin typeface="Calibri" panose="020F0502020204030204" pitchFamily="34" charset="0"/>
                        <a:cs typeface="Calibri" panose="020F0502020204030204" pitchFamily="34" charset="0"/>
                      </a:endParaRPr>
                    </a:p>
                    <a:p>
                      <a:endParaRPr lang="fr-FR" sz="10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fr-FR" sz="1200" u="none" strike="noStrike" dirty="0" smtClean="0">
                        <a:effectLst/>
                        <a:latin typeface="Calibri" panose="020F0502020204030204" pitchFamily="34" charset="0"/>
                        <a:cs typeface="Calibri" panose="020F0502020204030204"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fr-FR" sz="1200" u="none" strike="noStrike" dirty="0" smtClean="0">
                          <a:effectLst/>
                          <a:latin typeface="Calibri" panose="020F0502020204030204" pitchFamily="34" charset="0"/>
                          <a:cs typeface="Calibri" panose="020F0502020204030204" pitchFamily="34" charset="0"/>
                        </a:rPr>
                        <a:t>Date </a:t>
                      </a:r>
                      <a:r>
                        <a:rPr lang="fr-FR" sz="1200" u="none" strike="noStrike" dirty="0">
                          <a:effectLst/>
                          <a:latin typeface="Calibri" panose="020F0502020204030204" pitchFamily="34" charset="0"/>
                          <a:cs typeface="Calibri" panose="020F0502020204030204" pitchFamily="34" charset="0"/>
                        </a:rPr>
                        <a:t>de </a:t>
                      </a:r>
                      <a:r>
                        <a:rPr lang="fr-FR" sz="1200" u="none" strike="noStrike" dirty="0" smtClean="0">
                          <a:effectLst/>
                          <a:latin typeface="Calibri" panose="020F0502020204030204" pitchFamily="34" charset="0"/>
                          <a:cs typeface="Calibri" panose="020F0502020204030204" pitchFamily="34" charset="0"/>
                        </a:rPr>
                        <a:t>détection</a:t>
                      </a:r>
                      <a:endParaRPr lang="fr-FR" sz="1200" b="1" i="0" u="none" strike="noStrike" dirty="0">
                        <a:solidFill>
                          <a:srgbClr val="FFFFFF"/>
                        </a:solidFill>
                        <a:effectLst/>
                        <a:latin typeface="Calibri" panose="020F0502020204030204" pitchFamily="34" charset="0"/>
                        <a:cs typeface="Calibri" panose="020F0502020204030204" pitchFamily="34" charset="0"/>
                      </a:endParaRPr>
                    </a:p>
                    <a:p>
                      <a:endParaRPr lang="fr-FR" sz="10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fr-FR" sz="1200" b="1" u="none" strike="noStrike" dirty="0" smtClean="0">
                        <a:effectLst/>
                        <a:latin typeface="Calibri" panose="020F0502020204030204" pitchFamily="34" charset="0"/>
                        <a:cs typeface="Calibri" panose="020F0502020204030204"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fr-FR" sz="1200" b="1" u="none" strike="noStrike" dirty="0" smtClean="0">
                          <a:effectLst/>
                          <a:latin typeface="Calibri" panose="020F0502020204030204" pitchFamily="34" charset="0"/>
                          <a:cs typeface="Calibri" panose="020F0502020204030204" pitchFamily="34" charset="0"/>
                        </a:rPr>
                        <a:t>Action </a:t>
                      </a:r>
                      <a:r>
                        <a:rPr lang="fr-FR" sz="1200" b="1" u="none" strike="noStrike" dirty="0">
                          <a:effectLst/>
                          <a:latin typeface="Calibri" panose="020F0502020204030204" pitchFamily="34" charset="0"/>
                          <a:cs typeface="Calibri" panose="020F0502020204030204" pitchFamily="34" charset="0"/>
                        </a:rPr>
                        <a:t>mise en </a:t>
                      </a:r>
                      <a:r>
                        <a:rPr lang="fr-FR" sz="1200" b="1" u="none" strike="noStrike" dirty="0" smtClean="0">
                          <a:effectLst/>
                          <a:latin typeface="Calibri" panose="020F0502020204030204" pitchFamily="34" charset="0"/>
                          <a:cs typeface="Calibri" panose="020F0502020204030204" pitchFamily="34" charset="0"/>
                        </a:rPr>
                        <a:t>œuvre</a:t>
                      </a:r>
                      <a:endParaRPr lang="fr-FR" sz="1200" b="1" i="0" u="none" strike="noStrike" dirty="0">
                        <a:solidFill>
                          <a:srgbClr val="FFFFFF"/>
                        </a:solidFill>
                        <a:effectLst/>
                        <a:latin typeface="Calibri" panose="020F0502020204030204" pitchFamily="34" charset="0"/>
                        <a:cs typeface="Calibri" panose="020F0502020204030204" pitchFamily="34"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fr-FR" sz="1200" u="none" strike="noStrike" dirty="0" smtClean="0">
                        <a:effectLst/>
                        <a:latin typeface="Calibri" panose="020F0502020204030204" pitchFamily="34" charset="0"/>
                        <a:cs typeface="Calibri" panose="020F0502020204030204"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fr-FR" sz="1200" u="none" strike="noStrike" dirty="0" smtClean="0">
                          <a:effectLst/>
                          <a:latin typeface="Calibri" panose="020F0502020204030204" pitchFamily="34" charset="0"/>
                          <a:cs typeface="Calibri" panose="020F0502020204030204" pitchFamily="34" charset="0"/>
                        </a:rPr>
                        <a:t>Date </a:t>
                      </a:r>
                      <a:r>
                        <a:rPr lang="fr-FR" sz="1200" u="none" strike="noStrike" dirty="0">
                          <a:effectLst/>
                          <a:latin typeface="Calibri" panose="020F0502020204030204" pitchFamily="34" charset="0"/>
                          <a:cs typeface="Calibri" panose="020F0502020204030204" pitchFamily="34" charset="0"/>
                        </a:rPr>
                        <a:t>de traitement</a:t>
                      </a:r>
                      <a:endParaRPr lang="fr-FR" sz="1200" b="1" i="0" u="none" strike="noStrike" dirty="0">
                        <a:solidFill>
                          <a:srgbClr val="FFFFFF"/>
                        </a:solidFill>
                        <a:effectLst/>
                        <a:latin typeface="Calibri" panose="020F0502020204030204" pitchFamily="34" charset="0"/>
                        <a:cs typeface="Calibri" panose="020F0502020204030204" pitchFamily="34" charset="0"/>
                      </a:endParaRPr>
                    </a:p>
                    <a:p>
                      <a:endParaRPr lang="fr-FR" sz="100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fr-FR" sz="1200" u="none" strike="noStrike" dirty="0" smtClean="0">
                        <a:effectLst/>
                        <a:latin typeface="Calibri" panose="020F0502020204030204" pitchFamily="34" charset="0"/>
                        <a:cs typeface="Calibri" panose="020F0502020204030204"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fr-FR" sz="1200" u="none" strike="noStrike" dirty="0" smtClean="0">
                          <a:effectLst/>
                          <a:latin typeface="Calibri" panose="020F0502020204030204" pitchFamily="34" charset="0"/>
                          <a:cs typeface="Calibri" panose="020F0502020204030204" pitchFamily="34" charset="0"/>
                        </a:rPr>
                        <a:t>Bénéfice </a:t>
                      </a:r>
                      <a:r>
                        <a:rPr lang="fr-FR" sz="1200" u="none" strike="noStrike" dirty="0">
                          <a:effectLst/>
                          <a:latin typeface="Calibri" panose="020F0502020204030204" pitchFamily="34" charset="0"/>
                          <a:cs typeface="Calibri" panose="020F0502020204030204" pitchFamily="34" charset="0"/>
                        </a:rPr>
                        <a:t>attendu</a:t>
                      </a:r>
                      <a:endParaRPr lang="fr-FR" sz="1200" b="1" i="0" u="none" strike="noStrike" dirty="0">
                        <a:solidFill>
                          <a:srgbClr val="FFFFFF"/>
                        </a:solidFill>
                        <a:effectLst/>
                        <a:latin typeface="Calibri" panose="020F0502020204030204" pitchFamily="34" charset="0"/>
                        <a:cs typeface="Calibri" panose="020F0502020204030204" pitchFamily="34" charset="0"/>
                      </a:endParaRPr>
                    </a:p>
                    <a:p>
                      <a:endParaRPr lang="fr-FR" sz="1000" dirty="0"/>
                    </a:p>
                  </a:txBody>
                  <a:tcPr/>
                </a:tc>
                <a:extLst>
                  <a:ext uri="{0D108BD9-81ED-4DB2-BD59-A6C34878D82A}">
                    <a16:rowId xmlns="" xmlns:a16="http://schemas.microsoft.com/office/drawing/2014/main" val="1184303634"/>
                  </a:ext>
                </a:extLst>
              </a:tr>
              <a:tr h="366169">
                <a:tc>
                  <a:txBody>
                    <a:bodyPr/>
                    <a:lstStyle/>
                    <a:p>
                      <a:pPr algn="l"/>
                      <a:endParaRPr lang="fr-FR" sz="1100" dirty="0"/>
                    </a:p>
                  </a:txBody>
                  <a:tcPr/>
                </a:tc>
                <a:tc>
                  <a:txBody>
                    <a:bodyPr/>
                    <a:lstStyle/>
                    <a:p>
                      <a:pPr algn="l"/>
                      <a:endParaRPr lang="fr-FR" sz="1100" dirty="0"/>
                    </a:p>
                  </a:txBody>
                  <a:tcPr/>
                </a:tc>
                <a:tc>
                  <a:txBody>
                    <a:bodyPr/>
                    <a:lstStyle/>
                    <a:p>
                      <a:pPr algn="l"/>
                      <a:endParaRPr lang="fr-FR" sz="1100" dirty="0"/>
                    </a:p>
                  </a:txBody>
                  <a:tcPr/>
                </a:tc>
                <a:tc>
                  <a:txBody>
                    <a:bodyPr/>
                    <a:lstStyle/>
                    <a:p>
                      <a:pPr algn="l"/>
                      <a:endParaRPr lang="fr-FR" sz="1100" dirty="0"/>
                    </a:p>
                  </a:txBody>
                  <a:tcPr/>
                </a:tc>
                <a:tc>
                  <a:txBody>
                    <a:bodyPr/>
                    <a:lstStyle/>
                    <a:p>
                      <a:pPr algn="l" fontAlgn="ctr"/>
                      <a:endParaRPr lang="fr-FR" sz="1100" dirty="0"/>
                    </a:p>
                  </a:txBody>
                  <a:tcPr/>
                </a:tc>
                <a:tc>
                  <a:txBody>
                    <a:bodyPr/>
                    <a:lstStyle/>
                    <a:p>
                      <a:pPr algn="l"/>
                      <a:endParaRPr lang="fr-FR" sz="1100" dirty="0"/>
                    </a:p>
                  </a:txBody>
                  <a:tcPr/>
                </a:tc>
                <a:tc>
                  <a:txBody>
                    <a:bodyPr/>
                    <a:lstStyle/>
                    <a:p>
                      <a:pPr algn="l"/>
                      <a:endParaRPr lang="fr-FR" sz="1100" dirty="0"/>
                    </a:p>
                  </a:txBody>
                  <a:tcPr/>
                </a:tc>
                <a:extLst>
                  <a:ext uri="{0D108BD9-81ED-4DB2-BD59-A6C34878D82A}">
                    <a16:rowId xmlns="" xmlns:a16="http://schemas.microsoft.com/office/drawing/2014/main" val="498337420"/>
                  </a:ext>
                </a:extLst>
              </a:tr>
              <a:tr h="366169">
                <a:tc>
                  <a:txBody>
                    <a:bodyPr/>
                    <a:lstStyle/>
                    <a:p>
                      <a:endParaRPr lang="fr-FR" sz="1100" dirty="0"/>
                    </a:p>
                  </a:txBody>
                  <a:tcPr/>
                </a:tc>
                <a:tc>
                  <a:txBody>
                    <a:bodyPr/>
                    <a:lstStyle/>
                    <a:p>
                      <a:endParaRPr lang="fr-FR" sz="1100" dirty="0"/>
                    </a:p>
                  </a:txBody>
                  <a:tcPr/>
                </a:tc>
                <a:tc>
                  <a:txBody>
                    <a:bodyPr/>
                    <a:lstStyle/>
                    <a:p>
                      <a:endParaRPr lang="fr-FR" sz="1100" dirty="0"/>
                    </a:p>
                  </a:txBody>
                  <a:tcPr/>
                </a:tc>
                <a:tc>
                  <a:txBody>
                    <a:bodyPr/>
                    <a:lstStyle/>
                    <a:p>
                      <a:endParaRPr lang="fr-FR" sz="1100" dirty="0"/>
                    </a:p>
                  </a:txBody>
                  <a:tcPr/>
                </a:tc>
                <a:tc>
                  <a:txBody>
                    <a:bodyPr/>
                    <a:lstStyle/>
                    <a:p>
                      <a:endParaRPr lang="fr-FR" sz="1100" dirty="0"/>
                    </a:p>
                  </a:txBody>
                  <a:tcPr/>
                </a:tc>
                <a:tc>
                  <a:txBody>
                    <a:bodyPr/>
                    <a:lstStyle/>
                    <a:p>
                      <a:endParaRPr lang="fr-FR" sz="1100" dirty="0"/>
                    </a:p>
                  </a:txBody>
                  <a:tcPr/>
                </a:tc>
                <a:tc>
                  <a:txBody>
                    <a:bodyPr/>
                    <a:lstStyle/>
                    <a:p>
                      <a:endParaRPr lang="fr-FR" sz="1100" dirty="0"/>
                    </a:p>
                  </a:txBody>
                  <a:tcPr/>
                </a:tc>
                <a:extLst>
                  <a:ext uri="{0D108BD9-81ED-4DB2-BD59-A6C34878D82A}">
                    <a16:rowId xmlns="" xmlns:a16="http://schemas.microsoft.com/office/drawing/2014/main" val="4289479703"/>
                  </a:ext>
                </a:extLst>
              </a:tr>
              <a:tr h="366169">
                <a:tc>
                  <a:txBody>
                    <a:bodyPr/>
                    <a:lstStyle/>
                    <a:p>
                      <a:endParaRPr lang="fr-FR" dirty="0"/>
                    </a:p>
                  </a:txBody>
                  <a:tcPr/>
                </a:tc>
                <a:tc>
                  <a:txBody>
                    <a:bodyPr/>
                    <a:lstStyle/>
                    <a:p>
                      <a:endParaRPr lang="fr-FR"/>
                    </a:p>
                  </a:txBody>
                  <a:tcPr/>
                </a:tc>
                <a:tc>
                  <a:txBody>
                    <a:bodyPr/>
                    <a:lstStyle/>
                    <a:p>
                      <a:endParaRPr lang="fr-FR"/>
                    </a:p>
                  </a:txBody>
                  <a:tcPr/>
                </a:tc>
                <a:tc>
                  <a:txBody>
                    <a:bodyPr/>
                    <a:lstStyle/>
                    <a:p>
                      <a:endParaRPr lang="fr-FR"/>
                    </a:p>
                  </a:txBody>
                  <a:tcPr/>
                </a:tc>
                <a:tc>
                  <a:txBody>
                    <a:bodyPr/>
                    <a:lstStyle/>
                    <a:p>
                      <a:endParaRPr lang="fr-FR"/>
                    </a:p>
                  </a:txBody>
                  <a:tcPr/>
                </a:tc>
                <a:tc>
                  <a:txBody>
                    <a:bodyPr/>
                    <a:lstStyle/>
                    <a:p>
                      <a:endParaRPr lang="fr-FR"/>
                    </a:p>
                  </a:txBody>
                  <a:tcPr/>
                </a:tc>
                <a:tc>
                  <a:txBody>
                    <a:bodyPr/>
                    <a:lstStyle/>
                    <a:p>
                      <a:endParaRPr lang="fr-FR"/>
                    </a:p>
                  </a:txBody>
                  <a:tcPr/>
                </a:tc>
                <a:extLst>
                  <a:ext uri="{0D108BD9-81ED-4DB2-BD59-A6C34878D82A}">
                    <a16:rowId xmlns="" xmlns:a16="http://schemas.microsoft.com/office/drawing/2014/main" val="653894604"/>
                  </a:ext>
                </a:extLst>
              </a:tr>
              <a:tr h="366169">
                <a:tc>
                  <a:txBody>
                    <a:bodyPr/>
                    <a:lstStyle/>
                    <a:p>
                      <a:endParaRPr lang="fr-FR" dirty="0"/>
                    </a:p>
                  </a:txBody>
                  <a:tcPr/>
                </a:tc>
                <a:tc>
                  <a:txBody>
                    <a:bodyPr/>
                    <a:lstStyle/>
                    <a:p>
                      <a:endParaRPr lang="fr-FR"/>
                    </a:p>
                  </a:txBody>
                  <a:tcPr/>
                </a:tc>
                <a:tc>
                  <a:txBody>
                    <a:bodyPr/>
                    <a:lstStyle/>
                    <a:p>
                      <a:endParaRPr lang="fr-FR"/>
                    </a:p>
                  </a:txBody>
                  <a:tcPr/>
                </a:tc>
                <a:tc>
                  <a:txBody>
                    <a:bodyPr/>
                    <a:lstStyle/>
                    <a:p>
                      <a:endParaRPr lang="fr-FR"/>
                    </a:p>
                  </a:txBody>
                  <a:tcPr/>
                </a:tc>
                <a:tc>
                  <a:txBody>
                    <a:bodyPr/>
                    <a:lstStyle/>
                    <a:p>
                      <a:endParaRPr lang="fr-FR"/>
                    </a:p>
                  </a:txBody>
                  <a:tcPr/>
                </a:tc>
                <a:tc>
                  <a:txBody>
                    <a:bodyPr/>
                    <a:lstStyle/>
                    <a:p>
                      <a:endParaRPr lang="fr-FR"/>
                    </a:p>
                  </a:txBody>
                  <a:tcPr/>
                </a:tc>
                <a:tc>
                  <a:txBody>
                    <a:bodyPr/>
                    <a:lstStyle/>
                    <a:p>
                      <a:endParaRPr lang="fr-FR" dirty="0"/>
                    </a:p>
                  </a:txBody>
                  <a:tcPr/>
                </a:tc>
                <a:extLst>
                  <a:ext uri="{0D108BD9-81ED-4DB2-BD59-A6C34878D82A}">
                    <a16:rowId xmlns="" xmlns:a16="http://schemas.microsoft.com/office/drawing/2014/main" val="2891222428"/>
                  </a:ext>
                </a:extLst>
              </a:tr>
              <a:tr h="366169">
                <a:tc>
                  <a:txBody>
                    <a:bodyPr/>
                    <a:lstStyle/>
                    <a:p>
                      <a:endParaRPr lang="fr-FR" dirty="0"/>
                    </a:p>
                  </a:txBody>
                  <a:tcPr/>
                </a:tc>
                <a:tc>
                  <a:txBody>
                    <a:bodyPr/>
                    <a:lstStyle/>
                    <a:p>
                      <a:endParaRPr lang="fr-FR" dirty="0"/>
                    </a:p>
                  </a:txBody>
                  <a:tcPr/>
                </a:tc>
                <a:tc>
                  <a:txBody>
                    <a:bodyPr/>
                    <a:lstStyle/>
                    <a:p>
                      <a:endParaRPr lang="fr-FR"/>
                    </a:p>
                  </a:txBody>
                  <a:tcPr/>
                </a:tc>
                <a:tc>
                  <a:txBody>
                    <a:bodyPr/>
                    <a:lstStyle/>
                    <a:p>
                      <a:endParaRPr lang="fr-FR"/>
                    </a:p>
                  </a:txBody>
                  <a:tcPr/>
                </a:tc>
                <a:tc>
                  <a:txBody>
                    <a:bodyPr/>
                    <a:lstStyle/>
                    <a:p>
                      <a:endParaRPr lang="fr-FR"/>
                    </a:p>
                  </a:txBody>
                  <a:tcPr/>
                </a:tc>
                <a:tc>
                  <a:txBody>
                    <a:bodyPr/>
                    <a:lstStyle/>
                    <a:p>
                      <a:endParaRPr lang="fr-FR"/>
                    </a:p>
                  </a:txBody>
                  <a:tcPr/>
                </a:tc>
                <a:tc>
                  <a:txBody>
                    <a:bodyPr/>
                    <a:lstStyle/>
                    <a:p>
                      <a:endParaRPr lang="fr-FR" dirty="0"/>
                    </a:p>
                  </a:txBody>
                  <a:tcPr/>
                </a:tc>
                <a:extLst>
                  <a:ext uri="{0D108BD9-81ED-4DB2-BD59-A6C34878D82A}">
                    <a16:rowId xmlns="" xmlns:a16="http://schemas.microsoft.com/office/drawing/2014/main" val="3754207699"/>
                  </a:ext>
                </a:extLst>
              </a:tr>
              <a:tr h="366169">
                <a:tc>
                  <a:txBody>
                    <a:bodyPr/>
                    <a:lstStyle/>
                    <a:p>
                      <a:endParaRPr lang="fr-FR" dirty="0"/>
                    </a:p>
                  </a:txBody>
                  <a:tcPr/>
                </a:tc>
                <a:tc>
                  <a:txBody>
                    <a:bodyPr/>
                    <a:lstStyle/>
                    <a:p>
                      <a:endParaRPr lang="fr-FR" dirty="0"/>
                    </a:p>
                  </a:txBody>
                  <a:tcPr/>
                </a:tc>
                <a:tc>
                  <a:txBody>
                    <a:bodyPr/>
                    <a:lstStyle/>
                    <a:p>
                      <a:endParaRPr lang="fr-FR"/>
                    </a:p>
                  </a:txBody>
                  <a:tcPr/>
                </a:tc>
                <a:tc>
                  <a:txBody>
                    <a:bodyPr/>
                    <a:lstStyle/>
                    <a:p>
                      <a:endParaRPr lang="fr-FR"/>
                    </a:p>
                  </a:txBody>
                  <a:tcPr/>
                </a:tc>
                <a:tc>
                  <a:txBody>
                    <a:bodyPr/>
                    <a:lstStyle/>
                    <a:p>
                      <a:endParaRPr lang="fr-FR"/>
                    </a:p>
                  </a:txBody>
                  <a:tcPr/>
                </a:tc>
                <a:tc>
                  <a:txBody>
                    <a:bodyPr/>
                    <a:lstStyle/>
                    <a:p>
                      <a:endParaRPr lang="fr-FR"/>
                    </a:p>
                  </a:txBody>
                  <a:tcPr/>
                </a:tc>
                <a:tc>
                  <a:txBody>
                    <a:bodyPr/>
                    <a:lstStyle/>
                    <a:p>
                      <a:endParaRPr lang="fr-FR" dirty="0"/>
                    </a:p>
                  </a:txBody>
                  <a:tcPr/>
                </a:tc>
                <a:extLst>
                  <a:ext uri="{0D108BD9-81ED-4DB2-BD59-A6C34878D82A}">
                    <a16:rowId xmlns="" xmlns:a16="http://schemas.microsoft.com/office/drawing/2014/main" val="1647045298"/>
                  </a:ext>
                </a:extLst>
              </a:tr>
              <a:tr h="366169">
                <a:tc>
                  <a:txBody>
                    <a:bodyPr/>
                    <a:lstStyle/>
                    <a:p>
                      <a:endParaRPr lang="fr-FR" dirty="0"/>
                    </a:p>
                  </a:txBody>
                  <a:tcPr/>
                </a:tc>
                <a:tc>
                  <a:txBody>
                    <a:bodyPr/>
                    <a:lstStyle/>
                    <a:p>
                      <a:endParaRPr lang="fr-FR" dirty="0"/>
                    </a:p>
                  </a:txBody>
                  <a:tcPr/>
                </a:tc>
                <a:tc>
                  <a:txBody>
                    <a:bodyPr/>
                    <a:lstStyle/>
                    <a:p>
                      <a:endParaRPr lang="fr-FR"/>
                    </a:p>
                  </a:txBody>
                  <a:tcPr/>
                </a:tc>
                <a:tc>
                  <a:txBody>
                    <a:bodyPr/>
                    <a:lstStyle/>
                    <a:p>
                      <a:endParaRPr lang="fr-FR"/>
                    </a:p>
                  </a:txBody>
                  <a:tcPr/>
                </a:tc>
                <a:tc>
                  <a:txBody>
                    <a:bodyPr/>
                    <a:lstStyle/>
                    <a:p>
                      <a:endParaRPr lang="fr-FR"/>
                    </a:p>
                  </a:txBody>
                  <a:tcPr/>
                </a:tc>
                <a:tc>
                  <a:txBody>
                    <a:bodyPr/>
                    <a:lstStyle/>
                    <a:p>
                      <a:endParaRPr lang="fr-FR"/>
                    </a:p>
                  </a:txBody>
                  <a:tcPr/>
                </a:tc>
                <a:tc>
                  <a:txBody>
                    <a:bodyPr/>
                    <a:lstStyle/>
                    <a:p>
                      <a:endParaRPr lang="fr-FR" dirty="0"/>
                    </a:p>
                  </a:txBody>
                  <a:tcPr/>
                </a:tc>
                <a:extLst>
                  <a:ext uri="{0D108BD9-81ED-4DB2-BD59-A6C34878D82A}">
                    <a16:rowId xmlns="" xmlns:a16="http://schemas.microsoft.com/office/drawing/2014/main" val="694749450"/>
                  </a:ext>
                </a:extLst>
              </a:tr>
              <a:tr h="366169">
                <a:tc>
                  <a:txBody>
                    <a:bodyPr/>
                    <a:lstStyle/>
                    <a:p>
                      <a:endParaRPr lang="fr-FR" dirty="0"/>
                    </a:p>
                  </a:txBody>
                  <a:tcPr/>
                </a:tc>
                <a:tc>
                  <a:txBody>
                    <a:bodyPr/>
                    <a:lstStyle/>
                    <a:p>
                      <a:endParaRPr lang="fr-FR"/>
                    </a:p>
                  </a:txBody>
                  <a:tcPr/>
                </a:tc>
                <a:tc>
                  <a:txBody>
                    <a:bodyPr/>
                    <a:lstStyle/>
                    <a:p>
                      <a:endParaRPr lang="fr-FR"/>
                    </a:p>
                  </a:txBody>
                  <a:tcPr/>
                </a:tc>
                <a:tc>
                  <a:txBody>
                    <a:bodyPr/>
                    <a:lstStyle/>
                    <a:p>
                      <a:endParaRPr lang="fr-FR"/>
                    </a:p>
                  </a:txBody>
                  <a:tcPr/>
                </a:tc>
                <a:tc>
                  <a:txBody>
                    <a:bodyPr/>
                    <a:lstStyle/>
                    <a:p>
                      <a:endParaRPr lang="fr-FR"/>
                    </a:p>
                  </a:txBody>
                  <a:tcPr/>
                </a:tc>
                <a:tc>
                  <a:txBody>
                    <a:bodyPr/>
                    <a:lstStyle/>
                    <a:p>
                      <a:endParaRPr lang="fr-FR"/>
                    </a:p>
                  </a:txBody>
                  <a:tcPr/>
                </a:tc>
                <a:tc>
                  <a:txBody>
                    <a:bodyPr/>
                    <a:lstStyle/>
                    <a:p>
                      <a:endParaRPr lang="fr-FR" dirty="0"/>
                    </a:p>
                  </a:txBody>
                  <a:tcPr/>
                </a:tc>
                <a:extLst>
                  <a:ext uri="{0D108BD9-81ED-4DB2-BD59-A6C34878D82A}">
                    <a16:rowId xmlns="" xmlns:a16="http://schemas.microsoft.com/office/drawing/2014/main" val="1687749894"/>
                  </a:ext>
                </a:extLst>
              </a:tr>
              <a:tr h="366169">
                <a:tc>
                  <a:txBody>
                    <a:bodyPr/>
                    <a:lstStyle/>
                    <a:p>
                      <a:endParaRPr lang="fr-FR" dirty="0"/>
                    </a:p>
                  </a:txBody>
                  <a:tcPr/>
                </a:tc>
                <a:tc>
                  <a:txBody>
                    <a:bodyPr/>
                    <a:lstStyle/>
                    <a:p>
                      <a:endParaRPr lang="fr-FR"/>
                    </a:p>
                  </a:txBody>
                  <a:tcPr/>
                </a:tc>
                <a:tc>
                  <a:txBody>
                    <a:bodyPr/>
                    <a:lstStyle/>
                    <a:p>
                      <a:endParaRPr lang="fr-FR"/>
                    </a:p>
                  </a:txBody>
                  <a:tcPr/>
                </a:tc>
                <a:tc>
                  <a:txBody>
                    <a:bodyPr/>
                    <a:lstStyle/>
                    <a:p>
                      <a:endParaRPr lang="fr-FR"/>
                    </a:p>
                  </a:txBody>
                  <a:tcPr/>
                </a:tc>
                <a:tc>
                  <a:txBody>
                    <a:bodyPr/>
                    <a:lstStyle/>
                    <a:p>
                      <a:endParaRPr lang="fr-FR"/>
                    </a:p>
                  </a:txBody>
                  <a:tcPr/>
                </a:tc>
                <a:tc>
                  <a:txBody>
                    <a:bodyPr/>
                    <a:lstStyle/>
                    <a:p>
                      <a:endParaRPr lang="fr-FR"/>
                    </a:p>
                  </a:txBody>
                  <a:tcPr/>
                </a:tc>
                <a:tc>
                  <a:txBody>
                    <a:bodyPr/>
                    <a:lstStyle/>
                    <a:p>
                      <a:endParaRPr lang="fr-FR" dirty="0"/>
                    </a:p>
                  </a:txBody>
                  <a:tcPr/>
                </a:tc>
                <a:extLst>
                  <a:ext uri="{0D108BD9-81ED-4DB2-BD59-A6C34878D82A}">
                    <a16:rowId xmlns="" xmlns:a16="http://schemas.microsoft.com/office/drawing/2014/main" val="392246608"/>
                  </a:ext>
                </a:extLst>
              </a:tr>
              <a:tr h="366169">
                <a:tc>
                  <a:txBody>
                    <a:bodyPr/>
                    <a:lstStyle/>
                    <a:p>
                      <a:endParaRPr lang="fr-FR" dirty="0"/>
                    </a:p>
                  </a:txBody>
                  <a:tcPr/>
                </a:tc>
                <a:tc>
                  <a:txBody>
                    <a:bodyPr/>
                    <a:lstStyle/>
                    <a:p>
                      <a:endParaRPr lang="fr-FR"/>
                    </a:p>
                  </a:txBody>
                  <a:tcPr/>
                </a:tc>
                <a:tc>
                  <a:txBody>
                    <a:bodyPr/>
                    <a:lstStyle/>
                    <a:p>
                      <a:endParaRPr lang="fr-FR" dirty="0"/>
                    </a:p>
                  </a:txBody>
                  <a:tcPr/>
                </a:tc>
                <a:tc>
                  <a:txBody>
                    <a:bodyPr/>
                    <a:lstStyle/>
                    <a:p>
                      <a:endParaRPr lang="fr-FR"/>
                    </a:p>
                  </a:txBody>
                  <a:tcPr/>
                </a:tc>
                <a:tc>
                  <a:txBody>
                    <a:bodyPr/>
                    <a:lstStyle/>
                    <a:p>
                      <a:endParaRPr lang="fr-FR" dirty="0"/>
                    </a:p>
                  </a:txBody>
                  <a:tcPr/>
                </a:tc>
                <a:tc>
                  <a:txBody>
                    <a:bodyPr/>
                    <a:lstStyle/>
                    <a:p>
                      <a:endParaRPr lang="fr-FR"/>
                    </a:p>
                  </a:txBody>
                  <a:tcPr/>
                </a:tc>
                <a:tc>
                  <a:txBody>
                    <a:bodyPr/>
                    <a:lstStyle/>
                    <a:p>
                      <a:endParaRPr lang="fr-FR" dirty="0"/>
                    </a:p>
                  </a:txBody>
                  <a:tcPr/>
                </a:tc>
                <a:extLst>
                  <a:ext uri="{0D108BD9-81ED-4DB2-BD59-A6C34878D82A}">
                    <a16:rowId xmlns="" xmlns:a16="http://schemas.microsoft.com/office/drawing/2014/main" val="139694994"/>
                  </a:ext>
                </a:extLst>
              </a:tr>
            </a:tbl>
          </a:graphicData>
        </a:graphic>
      </p:graphicFrame>
      <p:pic>
        <p:nvPicPr>
          <p:cNvPr id="4" name="Image 3"/>
          <p:cNvPicPr/>
          <p:nvPr/>
        </p:nvPicPr>
        <p:blipFill>
          <a:blip r:embed="rId2">
            <a:extLst>
              <a:ext uri="{28A0092B-C50C-407E-A947-70E740481C1C}">
                <a14:useLocalDpi xmlns:a14="http://schemas.microsoft.com/office/drawing/2010/main" val="0"/>
              </a:ext>
            </a:extLst>
          </a:blip>
          <a:srcRect/>
          <a:stretch>
            <a:fillRect/>
          </a:stretch>
        </p:blipFill>
        <p:spPr bwMode="auto">
          <a:xfrm>
            <a:off x="718211" y="457385"/>
            <a:ext cx="2085975" cy="421640"/>
          </a:xfrm>
          <a:prstGeom prst="rect">
            <a:avLst/>
          </a:prstGeom>
          <a:noFill/>
          <a:ln>
            <a:noFill/>
          </a:ln>
        </p:spPr>
      </p:pic>
    </p:spTree>
    <p:extLst>
      <p:ext uri="{BB962C8B-B14F-4D97-AF65-F5344CB8AC3E}">
        <p14:creationId xmlns:p14="http://schemas.microsoft.com/office/powerpoint/2010/main" val="39094681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 xmlns:a16="http://schemas.microsoft.com/office/drawing/2014/main" id="{0048D616-CC20-4F84-A96E-89E54BA1742A}"/>
              </a:ext>
            </a:extLst>
          </p:cNvPr>
          <p:cNvSpPr>
            <a:spLocks noGrp="1"/>
          </p:cNvSpPr>
          <p:nvPr>
            <p:ph type="title"/>
          </p:nvPr>
        </p:nvSpPr>
        <p:spPr>
          <a:xfrm>
            <a:off x="838200" y="538123"/>
            <a:ext cx="10515600" cy="994443"/>
          </a:xfrm>
        </p:spPr>
        <p:txBody>
          <a:bodyPr>
            <a:noAutofit/>
          </a:bodyPr>
          <a:lstStyle/>
          <a:p>
            <a:pPr algn="ctr">
              <a:lnSpc>
                <a:spcPct val="150000"/>
              </a:lnSpc>
            </a:pPr>
            <a:r>
              <a:rPr lang="fr-FR" sz="1200" b="1" dirty="0" smtClean="0">
                <a:solidFill>
                  <a:srgbClr val="0070C0"/>
                </a:solidFill>
                <a:effectLst/>
                <a:latin typeface="Arial" panose="020B0604020202020204" pitchFamily="34" charset="0"/>
                <a:ea typeface="Times New Roman" panose="02020603050405020304" pitchFamily="18" charset="0"/>
              </a:rPr>
              <a:t>ENREGISTREMENT RECLAMATION </a:t>
            </a:r>
            <a:r>
              <a:rPr lang="fr-FR" sz="1200" b="1" dirty="0">
                <a:solidFill>
                  <a:srgbClr val="0070C0"/>
                </a:solidFill>
                <a:effectLst/>
                <a:latin typeface="Arial" panose="020B0604020202020204" pitchFamily="34" charset="0"/>
                <a:ea typeface="Times New Roman" panose="02020603050405020304" pitchFamily="18" charset="0"/>
              </a:rPr>
              <a:t>FORMATION</a:t>
            </a:r>
            <a:r>
              <a:rPr lang="fr-FR" sz="1200" dirty="0">
                <a:effectLst/>
                <a:latin typeface="Times New Roman" panose="02020603050405020304" pitchFamily="18" charset="0"/>
                <a:ea typeface="Times New Roman" panose="02020603050405020304" pitchFamily="18" charset="0"/>
              </a:rPr>
              <a:t/>
            </a:r>
            <a:br>
              <a:rPr lang="fr-FR" sz="1200" dirty="0">
                <a:effectLst/>
                <a:latin typeface="Times New Roman" panose="02020603050405020304" pitchFamily="18" charset="0"/>
                <a:ea typeface="Times New Roman" panose="02020603050405020304" pitchFamily="18" charset="0"/>
              </a:rPr>
            </a:br>
            <a:r>
              <a:rPr lang="fr-FR" sz="1200" i="1" dirty="0">
                <a:effectLst/>
                <a:latin typeface="Arial" panose="020B0604020202020204" pitchFamily="34" charset="0"/>
                <a:ea typeface="Times New Roman" panose="02020603050405020304" pitchFamily="18" charset="0"/>
              </a:rPr>
              <a:t>Date de réception de la réclamation (à compléter par l’organisme de formation</a:t>
            </a:r>
            <a:r>
              <a:rPr lang="fr-FR" sz="1200" i="1" dirty="0" smtClean="0">
                <a:effectLst/>
                <a:latin typeface="Arial" panose="020B0604020202020204" pitchFamily="34" charset="0"/>
                <a:ea typeface="Times New Roman" panose="02020603050405020304" pitchFamily="18" charset="0"/>
              </a:rPr>
              <a:t>)</a:t>
            </a:r>
            <a:endParaRPr lang="fr-FR" sz="1200" i="1" dirty="0">
              <a:effectLst/>
              <a:latin typeface="Times New Roman" panose="02020603050405020304" pitchFamily="18" charset="0"/>
              <a:ea typeface="Times New Roman" panose="02020603050405020304" pitchFamily="18" charset="0"/>
            </a:endParaRPr>
          </a:p>
        </p:txBody>
      </p:sp>
      <p:sp>
        <p:nvSpPr>
          <p:cNvPr id="3" name="Espace réservé du contenu 2">
            <a:extLst>
              <a:ext uri="{FF2B5EF4-FFF2-40B4-BE49-F238E27FC236}">
                <a16:creationId xmlns="" xmlns:a16="http://schemas.microsoft.com/office/drawing/2014/main" id="{B1D1FD97-E84C-4FCD-96BD-723A7593F7DA}"/>
              </a:ext>
            </a:extLst>
          </p:cNvPr>
          <p:cNvSpPr>
            <a:spLocks noGrp="1"/>
          </p:cNvSpPr>
          <p:nvPr>
            <p:ph idx="1"/>
          </p:nvPr>
        </p:nvSpPr>
        <p:spPr>
          <a:xfrm>
            <a:off x="613611" y="1464678"/>
            <a:ext cx="10740189" cy="4667250"/>
          </a:xfrm>
        </p:spPr>
        <p:txBody>
          <a:bodyPr>
            <a:normAutofit fontScale="62500" lnSpcReduction="20000"/>
          </a:bodyPr>
          <a:lstStyle/>
          <a:p>
            <a:pPr marL="0" indent="0">
              <a:lnSpc>
                <a:spcPct val="150000"/>
              </a:lnSpc>
              <a:buNone/>
            </a:pPr>
            <a:r>
              <a:rPr lang="fr-FR" sz="1800" b="1" dirty="0">
                <a:effectLst/>
                <a:latin typeface="Arial" panose="020B0604020202020204" pitchFamily="34" charset="0"/>
                <a:ea typeface="Times New Roman" panose="02020603050405020304" pitchFamily="18" charset="0"/>
              </a:rPr>
              <a:t>1. Informations sur le réclamant </a:t>
            </a:r>
            <a:endParaRPr lang="fr-FR" sz="1800" dirty="0">
              <a:effectLst/>
              <a:latin typeface="Times New Roman" panose="02020603050405020304" pitchFamily="18" charset="0"/>
              <a:ea typeface="Times New Roman" panose="02020603050405020304" pitchFamily="18" charset="0"/>
            </a:endParaRPr>
          </a:p>
          <a:p>
            <a:pPr>
              <a:lnSpc>
                <a:spcPct val="150000"/>
              </a:lnSpc>
            </a:pPr>
            <a:r>
              <a:rPr lang="fr-FR" sz="1800" dirty="0">
                <a:effectLst/>
                <a:latin typeface="Arial" panose="020B0604020202020204" pitchFamily="34" charset="0"/>
                <a:ea typeface="Times New Roman" panose="02020603050405020304" pitchFamily="18" charset="0"/>
              </a:rPr>
              <a:t>Nom Prénom : ………………………………………………………………………………</a:t>
            </a:r>
            <a:endParaRPr lang="fr-FR" sz="1800" dirty="0">
              <a:effectLst/>
              <a:latin typeface="Times New Roman" panose="02020603050405020304" pitchFamily="18" charset="0"/>
              <a:ea typeface="Times New Roman" panose="02020603050405020304" pitchFamily="18" charset="0"/>
            </a:endParaRPr>
          </a:p>
          <a:p>
            <a:pPr>
              <a:lnSpc>
                <a:spcPct val="150000"/>
              </a:lnSpc>
            </a:pPr>
            <a:r>
              <a:rPr lang="fr-FR" sz="1800" dirty="0">
                <a:effectLst/>
                <a:latin typeface="Arial" panose="020B0604020202020204" pitchFamily="34" charset="0"/>
                <a:ea typeface="Times New Roman" panose="02020603050405020304" pitchFamily="18" charset="0"/>
              </a:rPr>
              <a:t>Fonction……………………………………………………………………………………… </a:t>
            </a:r>
            <a:endParaRPr lang="fr-FR" sz="1800" dirty="0">
              <a:effectLst/>
              <a:latin typeface="Times New Roman" panose="02020603050405020304" pitchFamily="18" charset="0"/>
              <a:ea typeface="Times New Roman" panose="02020603050405020304" pitchFamily="18" charset="0"/>
            </a:endParaRPr>
          </a:p>
          <a:p>
            <a:pPr>
              <a:lnSpc>
                <a:spcPct val="150000"/>
              </a:lnSpc>
            </a:pPr>
            <a:r>
              <a:rPr lang="fr-FR" sz="1800" dirty="0">
                <a:effectLst/>
                <a:latin typeface="Arial" panose="020B0604020202020204" pitchFamily="34" charset="0"/>
                <a:ea typeface="Times New Roman" panose="02020603050405020304" pitchFamily="18" charset="0"/>
              </a:rPr>
              <a:t>Tel   …………………………………………………………………………………………… </a:t>
            </a:r>
            <a:endParaRPr lang="fr-FR" sz="1800" dirty="0">
              <a:effectLst/>
              <a:latin typeface="Times New Roman" panose="02020603050405020304" pitchFamily="18" charset="0"/>
              <a:ea typeface="Times New Roman" panose="02020603050405020304" pitchFamily="18" charset="0"/>
            </a:endParaRPr>
          </a:p>
          <a:p>
            <a:pPr>
              <a:lnSpc>
                <a:spcPct val="150000"/>
              </a:lnSpc>
            </a:pPr>
            <a:r>
              <a:rPr lang="fr-FR" sz="1800" dirty="0">
                <a:effectLst/>
                <a:latin typeface="Arial" panose="020B0604020202020204" pitchFamily="34" charset="0"/>
                <a:ea typeface="Times New Roman" panose="02020603050405020304" pitchFamily="18" charset="0"/>
              </a:rPr>
              <a:t>Mail   ……………………………………………………………………………………………</a:t>
            </a:r>
            <a:endParaRPr lang="fr-FR" sz="1800" dirty="0">
              <a:effectLst/>
              <a:latin typeface="Times New Roman" panose="02020603050405020304" pitchFamily="18" charset="0"/>
              <a:ea typeface="Times New Roman" panose="02020603050405020304" pitchFamily="18" charset="0"/>
            </a:endParaRPr>
          </a:p>
          <a:p>
            <a:pPr marL="0" indent="0">
              <a:lnSpc>
                <a:spcPct val="150000"/>
              </a:lnSpc>
              <a:buNone/>
            </a:pPr>
            <a:r>
              <a:rPr lang="fr-FR" sz="1800" b="1" dirty="0">
                <a:effectLst/>
                <a:latin typeface="Arial" panose="020B0604020202020204" pitchFamily="34" charset="0"/>
                <a:ea typeface="Times New Roman" panose="02020603050405020304" pitchFamily="18" charset="0"/>
              </a:rPr>
              <a:t>2. Informations sur la formation concernée</a:t>
            </a:r>
            <a:r>
              <a:rPr lang="fr-FR" sz="1800" dirty="0">
                <a:effectLst/>
                <a:latin typeface="Arial" panose="020B0604020202020204" pitchFamily="34" charset="0"/>
                <a:ea typeface="Times New Roman" panose="02020603050405020304" pitchFamily="18" charset="0"/>
              </a:rPr>
              <a:t> </a:t>
            </a:r>
            <a:endParaRPr lang="fr-FR" sz="1800" dirty="0">
              <a:effectLst/>
              <a:latin typeface="Times New Roman" panose="02020603050405020304" pitchFamily="18" charset="0"/>
              <a:ea typeface="Times New Roman" panose="02020603050405020304" pitchFamily="18" charset="0"/>
            </a:endParaRPr>
          </a:p>
          <a:p>
            <a:pPr>
              <a:lnSpc>
                <a:spcPct val="150000"/>
              </a:lnSpc>
            </a:pPr>
            <a:r>
              <a:rPr lang="fr-FR" sz="1800" dirty="0">
                <a:effectLst/>
                <a:latin typeface="Arial" panose="020B0604020202020204" pitchFamily="34" charset="0"/>
                <a:ea typeface="Times New Roman" panose="02020603050405020304" pitchFamily="18" charset="0"/>
              </a:rPr>
              <a:t>Intitulé : ………………………………………………………………………………………</a:t>
            </a:r>
            <a:endParaRPr lang="fr-FR" sz="1800" dirty="0">
              <a:effectLst/>
              <a:latin typeface="Times New Roman" panose="02020603050405020304" pitchFamily="18" charset="0"/>
              <a:ea typeface="Times New Roman" panose="02020603050405020304" pitchFamily="18" charset="0"/>
            </a:endParaRPr>
          </a:p>
          <a:p>
            <a:pPr>
              <a:lnSpc>
                <a:spcPct val="150000"/>
              </a:lnSpc>
            </a:pPr>
            <a:r>
              <a:rPr lang="fr-FR" sz="1800" dirty="0">
                <a:effectLst/>
                <a:latin typeface="Arial" panose="020B0604020202020204" pitchFamily="34" charset="0"/>
                <a:ea typeface="Times New Roman" panose="02020603050405020304" pitchFamily="18" charset="0"/>
              </a:rPr>
              <a:t>Date : …………………………………………………………………………………………</a:t>
            </a:r>
            <a:endParaRPr lang="fr-FR" sz="1800" dirty="0">
              <a:effectLst/>
              <a:latin typeface="Times New Roman" panose="02020603050405020304" pitchFamily="18" charset="0"/>
              <a:ea typeface="Times New Roman" panose="02020603050405020304" pitchFamily="18" charset="0"/>
            </a:endParaRPr>
          </a:p>
          <a:p>
            <a:pPr>
              <a:lnSpc>
                <a:spcPct val="150000"/>
              </a:lnSpc>
            </a:pPr>
            <a:r>
              <a:rPr lang="fr-FR" sz="1800" dirty="0">
                <a:effectLst/>
                <a:latin typeface="Arial" panose="020B0604020202020204" pitchFamily="34" charset="0"/>
                <a:ea typeface="Times New Roman" panose="02020603050405020304" pitchFamily="18" charset="0"/>
              </a:rPr>
              <a:t>Lieu : ……………………………………………………………………………………………</a:t>
            </a:r>
            <a:endParaRPr lang="fr-FR" sz="1800" dirty="0">
              <a:effectLst/>
              <a:latin typeface="Times New Roman" panose="02020603050405020304" pitchFamily="18" charset="0"/>
              <a:ea typeface="Times New Roman" panose="02020603050405020304" pitchFamily="18" charset="0"/>
            </a:endParaRPr>
          </a:p>
          <a:p>
            <a:pPr marL="0" indent="0">
              <a:lnSpc>
                <a:spcPct val="150000"/>
              </a:lnSpc>
              <a:buNone/>
            </a:pPr>
            <a:r>
              <a:rPr lang="fr-FR" sz="1800" b="1" dirty="0">
                <a:effectLst/>
                <a:latin typeface="Arial" panose="020B0604020202020204" pitchFamily="34" charset="0"/>
                <a:ea typeface="Times New Roman" panose="02020603050405020304" pitchFamily="18" charset="0"/>
              </a:rPr>
              <a:t>3. Informations sur la réclamation </a:t>
            </a:r>
            <a:endParaRPr lang="fr-FR" sz="1800" dirty="0">
              <a:effectLst/>
              <a:latin typeface="Times New Roman" panose="02020603050405020304" pitchFamily="18" charset="0"/>
              <a:ea typeface="Times New Roman" panose="02020603050405020304" pitchFamily="18" charset="0"/>
            </a:endParaRPr>
          </a:p>
          <a:p>
            <a:pPr>
              <a:lnSpc>
                <a:spcPct val="150000"/>
              </a:lnSpc>
            </a:pPr>
            <a:r>
              <a:rPr lang="fr-FR" sz="1800" dirty="0">
                <a:effectLst/>
                <a:latin typeface="Arial" panose="020B0604020202020204" pitchFamily="34" charset="0"/>
                <a:ea typeface="Times New Roman" panose="02020603050405020304" pitchFamily="18" charset="0"/>
              </a:rPr>
              <a:t>Description :  ……………………………………………………………………………………………………………………………………………………………………………………………………………………………………………………………………………………………………………………………………………………………………………</a:t>
            </a:r>
          </a:p>
          <a:p>
            <a:pPr marL="0" indent="0">
              <a:lnSpc>
                <a:spcPct val="150000"/>
              </a:lnSpc>
              <a:buNone/>
            </a:pPr>
            <a:r>
              <a:rPr lang="fr-FR" sz="1800" b="1" dirty="0">
                <a:effectLst/>
                <a:latin typeface="Arial" panose="020B0604020202020204" pitchFamily="34" charset="0"/>
                <a:ea typeface="Times New Roman" panose="02020603050405020304" pitchFamily="18" charset="0"/>
              </a:rPr>
              <a:t>Date et signature </a:t>
            </a:r>
            <a:endParaRPr lang="fr-FR" sz="1800" dirty="0">
              <a:effectLst/>
              <a:latin typeface="Times New Roman" panose="02020603050405020304" pitchFamily="18" charset="0"/>
              <a:ea typeface="Times New Roman" panose="02020603050405020304" pitchFamily="18" charset="0"/>
            </a:endParaRPr>
          </a:p>
          <a:p>
            <a:pPr>
              <a:lnSpc>
                <a:spcPct val="150000"/>
              </a:lnSpc>
            </a:pPr>
            <a:endParaRPr lang="fr-FR" sz="1800" dirty="0">
              <a:effectLst/>
              <a:latin typeface="Times New Roman" panose="02020603050405020304" pitchFamily="18" charset="0"/>
              <a:ea typeface="Times New Roman" panose="02020603050405020304" pitchFamily="18" charset="0"/>
            </a:endParaRPr>
          </a:p>
        </p:txBody>
      </p:sp>
      <p:pic>
        <p:nvPicPr>
          <p:cNvPr id="4" name="Imag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11384" y="260015"/>
            <a:ext cx="2347279" cy="476259"/>
          </a:xfrm>
          <a:prstGeom prst="rect">
            <a:avLst/>
          </a:prstGeom>
        </p:spPr>
      </p:pic>
    </p:spTree>
    <p:extLst>
      <p:ext uri="{BB962C8B-B14F-4D97-AF65-F5344CB8AC3E}">
        <p14:creationId xmlns:p14="http://schemas.microsoft.com/office/powerpoint/2010/main" val="3203784959"/>
      </p:ext>
    </p:extLst>
  </p:cSld>
  <p:clrMapOvr>
    <a:masterClrMapping/>
  </p:clrMapOvr>
</p:sld>
</file>

<file path=ppt/theme/theme1.xml><?xml version="1.0" encoding="utf-8"?>
<a:theme xmlns:a="http://schemas.openxmlformats.org/drawingml/2006/main" name="Thème Offic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140</TotalTime>
  <Words>266</Words>
  <Application>Microsoft Office PowerPoint</Application>
  <PresentationFormat>Grand écran</PresentationFormat>
  <Paragraphs>70</Paragraphs>
  <Slides>4</Slides>
  <Notes>1</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4</vt:i4>
      </vt:variant>
    </vt:vector>
  </HeadingPairs>
  <TitlesOfParts>
    <vt:vector size="9" baseType="lpstr">
      <vt:lpstr>Arial</vt:lpstr>
      <vt:lpstr>Calibri</vt:lpstr>
      <vt:lpstr>Times New Roman</vt:lpstr>
      <vt:lpstr>Trebuchet MS</vt:lpstr>
      <vt:lpstr>Thème Office</vt:lpstr>
      <vt:lpstr>Présentation PowerPoint</vt:lpstr>
      <vt:lpstr>Le prestataire met en œuvre des modalités de traitement des difficultés rencontrées par les parties prenantes, des réclamations exprimées par ces dernières, des aléas survenus en cours de prestation. Le prestataire met en œuvre des mesures d’amélioration à partir de l’analyse des appréciations et des réclamations.</vt:lpstr>
      <vt:lpstr>Tableau de pilotage d’amélioration continue</vt:lpstr>
      <vt:lpstr>ENREGISTREMENT RECLAMATION FORMATION Date de réception de la réclamation (à compléter par l’organisme de formation)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Operationelle</dc:creator>
  <cp:lastModifiedBy>Compte Microsoft</cp:lastModifiedBy>
  <cp:revision>8</cp:revision>
  <dcterms:created xsi:type="dcterms:W3CDTF">2019-08-01T09:14:40Z</dcterms:created>
  <dcterms:modified xsi:type="dcterms:W3CDTF">2022-02-23T15:28:52Z</dcterms:modified>
</cp:coreProperties>
</file>