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3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49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52CE54-0AB5-42A0-8F8D-D809A59B273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367D96-076C-4FC9-AB21-F6429FCDC560}">
      <dgm:prSet phldrT="[Texte]" custT="1"/>
      <dgm:spPr/>
      <dgm:t>
        <a:bodyPr/>
        <a:lstStyle/>
        <a:p>
          <a:pPr>
            <a:lnSpc>
              <a:spcPct val="100000"/>
            </a:lnSpc>
          </a:pPr>
          <a:r>
            <a:rPr lang="fr-FR" sz="1600" b="1" dirty="0" smtClean="0">
              <a:latin typeface="Trebuchet MS" panose="020B0603020202020204" pitchFamily="34" charset="0"/>
            </a:rPr>
            <a:t>Responsable Administratif</a:t>
          </a:r>
          <a:endParaRPr lang="fr-FR" sz="1600" b="1" dirty="0">
            <a:latin typeface="Trebuchet MS" panose="020B0603020202020204" pitchFamily="34" charset="0"/>
          </a:endParaRPr>
        </a:p>
      </dgm:t>
    </dgm:pt>
    <dgm:pt modelId="{26DE2ED3-98F6-46F6-BDD2-1853E14CC473}" type="parTrans" cxnId="{9937544C-3997-4B05-ABBE-24C473C1BBD0}">
      <dgm:prSet/>
      <dgm:spPr/>
      <dgm:t>
        <a:bodyPr/>
        <a:lstStyle/>
        <a:p>
          <a:endParaRPr lang="fr-FR"/>
        </a:p>
      </dgm:t>
    </dgm:pt>
    <dgm:pt modelId="{A77169FC-2375-4AB0-A071-354D8CB1D126}" type="sibTrans" cxnId="{9937544C-3997-4B05-ABBE-24C473C1BBD0}">
      <dgm:prSet/>
      <dgm:spPr/>
      <dgm:t>
        <a:bodyPr/>
        <a:lstStyle/>
        <a:p>
          <a:endParaRPr lang="fr-FR"/>
        </a:p>
      </dgm:t>
    </dgm:pt>
    <dgm:pt modelId="{102579B1-92BE-4A34-B579-D115DF6DC40B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Relations avec la</a:t>
          </a:r>
        </a:p>
        <a:p>
          <a:r>
            <a:rPr lang="fr-FR" sz="1100" dirty="0" smtClean="0">
              <a:latin typeface="Trebuchet MS" panose="020B0603020202020204" pitchFamily="34" charset="0"/>
            </a:rPr>
            <a:t>comptabilité</a:t>
          </a:r>
        </a:p>
        <a:p>
          <a:r>
            <a:rPr lang="fr-FR" sz="1100" dirty="0" smtClean="0">
              <a:latin typeface="Trebuchet MS" panose="020B0603020202020204" pitchFamily="34" charset="0"/>
            </a:rPr>
            <a:t>(externalisée)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D1D6D37E-1F33-4379-A50A-5E014CEB27B8}" type="parTrans" cxnId="{62162A45-0D9F-4C99-B6F9-8C18C1F7E489}">
      <dgm:prSet/>
      <dgm:spPr/>
      <dgm:t>
        <a:bodyPr/>
        <a:lstStyle/>
        <a:p>
          <a:endParaRPr lang="fr-FR"/>
        </a:p>
      </dgm:t>
    </dgm:pt>
    <dgm:pt modelId="{A407C430-16EB-4153-9BA6-C0912DDAE1CB}" type="sibTrans" cxnId="{62162A45-0D9F-4C99-B6F9-8C18C1F7E489}">
      <dgm:prSet/>
      <dgm:spPr/>
      <dgm:t>
        <a:bodyPr/>
        <a:lstStyle/>
        <a:p>
          <a:endParaRPr lang="fr-FR"/>
        </a:p>
      </dgm:t>
    </dgm:pt>
    <dgm:pt modelId="{D181DD4F-E479-4B34-A8C1-00D535C17339}">
      <dgm:prSet phldrT="[Texte]" custT="1"/>
      <dgm:spPr/>
      <dgm:t>
        <a:bodyPr/>
        <a:lstStyle/>
        <a:p>
          <a:r>
            <a:rPr lang="fr-FR" sz="1200" dirty="0" smtClean="0">
              <a:latin typeface="Trebuchet MS" panose="020B0603020202020204" pitchFamily="34" charset="0"/>
            </a:rPr>
            <a:t>Travail en binôme avec la</a:t>
          </a:r>
        </a:p>
        <a:p>
          <a:r>
            <a:rPr lang="fr-FR" sz="1200" dirty="0" smtClean="0">
              <a:latin typeface="Trebuchet MS" panose="020B0603020202020204" pitchFamily="34" charset="0"/>
            </a:rPr>
            <a:t>webmaster</a:t>
          </a:r>
          <a:endParaRPr lang="fr-FR" sz="1200" dirty="0">
            <a:latin typeface="Trebuchet MS" panose="020B0603020202020204" pitchFamily="34" charset="0"/>
          </a:endParaRPr>
        </a:p>
      </dgm:t>
    </dgm:pt>
    <dgm:pt modelId="{9DAC8C3A-2826-4888-8477-841E36229F29}" type="parTrans" cxnId="{B9353B47-0456-470B-9A87-3C9CD63AC181}">
      <dgm:prSet/>
      <dgm:spPr/>
      <dgm:t>
        <a:bodyPr/>
        <a:lstStyle/>
        <a:p>
          <a:endParaRPr lang="fr-FR"/>
        </a:p>
      </dgm:t>
    </dgm:pt>
    <dgm:pt modelId="{3B059878-295A-4DD1-A38F-8E6D8FA52E45}" type="sibTrans" cxnId="{B9353B47-0456-470B-9A87-3C9CD63AC181}">
      <dgm:prSet/>
      <dgm:spPr/>
      <dgm:t>
        <a:bodyPr/>
        <a:lstStyle/>
        <a:p>
          <a:endParaRPr lang="fr-FR"/>
        </a:p>
      </dgm:t>
    </dgm:pt>
    <dgm:pt modelId="{9B426219-B425-4D4B-AAE9-5396630B6EB0}">
      <dgm:prSet phldrT="[Texte]" custT="1"/>
      <dgm:spPr/>
      <dgm:t>
        <a:bodyPr/>
        <a:lstStyle/>
        <a:p>
          <a:r>
            <a:rPr lang="fr-FR" sz="1600" b="1" dirty="0" smtClean="0">
              <a:latin typeface="Trebuchet MS" panose="020B0603020202020204" pitchFamily="34" charset="0"/>
            </a:rPr>
            <a:t>Responsable pédagogique</a:t>
          </a:r>
          <a:endParaRPr lang="fr-FR" sz="1600" b="1" dirty="0">
            <a:latin typeface="Trebuchet MS" panose="020B0603020202020204" pitchFamily="34" charset="0"/>
          </a:endParaRPr>
        </a:p>
      </dgm:t>
    </dgm:pt>
    <dgm:pt modelId="{BD624B4E-477A-4BB4-8A76-1854645A31AA}" type="parTrans" cxnId="{8B562D40-75D2-46C1-B68F-E3EA752A8822}">
      <dgm:prSet/>
      <dgm:spPr/>
      <dgm:t>
        <a:bodyPr/>
        <a:lstStyle/>
        <a:p>
          <a:endParaRPr lang="fr-FR"/>
        </a:p>
      </dgm:t>
    </dgm:pt>
    <dgm:pt modelId="{F01F724D-9278-4F7A-A7E1-9AE6D523033E}" type="sibTrans" cxnId="{8B562D40-75D2-46C1-B68F-E3EA752A8822}">
      <dgm:prSet/>
      <dgm:spPr/>
      <dgm:t>
        <a:bodyPr/>
        <a:lstStyle/>
        <a:p>
          <a:endParaRPr lang="fr-FR"/>
        </a:p>
      </dgm:t>
    </dgm:pt>
    <dgm:pt modelId="{6A3129E6-FACA-4AEB-A890-90F30C386060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Recrutement des formateurs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7406575E-CC35-45BC-B204-A3F520F4FDD3}" type="parTrans" cxnId="{B6D9BC58-1147-4D30-8DC0-9627341596D3}">
      <dgm:prSet/>
      <dgm:spPr/>
      <dgm:t>
        <a:bodyPr/>
        <a:lstStyle/>
        <a:p>
          <a:endParaRPr lang="fr-FR"/>
        </a:p>
      </dgm:t>
    </dgm:pt>
    <dgm:pt modelId="{2C151009-E917-4788-8D7C-A26C4766F6E1}" type="sibTrans" cxnId="{B6D9BC58-1147-4D30-8DC0-9627341596D3}">
      <dgm:prSet/>
      <dgm:spPr/>
      <dgm:t>
        <a:bodyPr/>
        <a:lstStyle/>
        <a:p>
          <a:endParaRPr lang="fr-FR"/>
        </a:p>
      </dgm:t>
    </dgm:pt>
    <dgm:pt modelId="{19268096-1C3B-46A4-98E3-2576AA9ED240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Ingénierie pédagogique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F2FE0F31-4F1F-4BD1-BD07-BE7A051C4487}" type="parTrans" cxnId="{621D1673-9CCB-4716-B5DC-08E88FD17A70}">
      <dgm:prSet/>
      <dgm:spPr/>
      <dgm:t>
        <a:bodyPr/>
        <a:lstStyle/>
        <a:p>
          <a:endParaRPr lang="fr-FR"/>
        </a:p>
      </dgm:t>
    </dgm:pt>
    <dgm:pt modelId="{8E9A09C1-3635-4BA4-8E54-F920F2B21792}" type="sibTrans" cxnId="{621D1673-9CCB-4716-B5DC-08E88FD17A70}">
      <dgm:prSet/>
      <dgm:spPr/>
      <dgm:t>
        <a:bodyPr/>
        <a:lstStyle/>
        <a:p>
          <a:endParaRPr lang="fr-FR"/>
        </a:p>
      </dgm:t>
    </dgm:pt>
    <dgm:pt modelId="{452D0D8C-9C07-426B-ADF0-C886631419EB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Gestion clientèle selon</a:t>
          </a:r>
        </a:p>
        <a:p>
          <a:r>
            <a:rPr lang="fr-FR" sz="1100" dirty="0" smtClean="0">
              <a:latin typeface="Trebuchet MS" panose="020B0603020202020204" pitchFamily="34" charset="0"/>
            </a:rPr>
            <a:t>secteurs et sujets traités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7AF57C40-EF03-40F1-965A-0BDDBA42EFC6}" type="parTrans" cxnId="{0DAEEEC3-9F6C-4A73-BDD6-13C1AAF9D5CE}">
      <dgm:prSet/>
      <dgm:spPr/>
      <dgm:t>
        <a:bodyPr/>
        <a:lstStyle/>
        <a:p>
          <a:endParaRPr lang="fr-FR"/>
        </a:p>
      </dgm:t>
    </dgm:pt>
    <dgm:pt modelId="{731AF658-1A51-4C7D-BBE0-E73C5B707E26}" type="sibTrans" cxnId="{0DAEEEC3-9F6C-4A73-BDD6-13C1AAF9D5CE}">
      <dgm:prSet/>
      <dgm:spPr/>
      <dgm:t>
        <a:bodyPr/>
        <a:lstStyle/>
        <a:p>
          <a:endParaRPr lang="fr-FR"/>
        </a:p>
      </dgm:t>
    </dgm:pt>
    <dgm:pt modelId="{433AF6EF-98BD-4D1C-AA4F-B89BD5BDDCDF}">
      <dgm:prSet phldrT="[Texte]" custT="1"/>
      <dgm:spPr/>
      <dgm:t>
        <a:bodyPr/>
        <a:lstStyle/>
        <a:p>
          <a:r>
            <a:rPr lang="fr-FR" sz="1600" b="1" dirty="0" smtClean="0">
              <a:latin typeface="Trebuchet MS" panose="020B0603020202020204" pitchFamily="34" charset="0"/>
            </a:rPr>
            <a:t>Webmaster</a:t>
          </a:r>
          <a:endParaRPr lang="fr-FR" sz="1600" b="1" dirty="0">
            <a:latin typeface="Trebuchet MS" panose="020B0603020202020204" pitchFamily="34" charset="0"/>
          </a:endParaRPr>
        </a:p>
      </dgm:t>
    </dgm:pt>
    <dgm:pt modelId="{53AD1B54-83EE-464C-9354-22690EBCB9E4}" type="parTrans" cxnId="{CA80C5BB-0F9B-4F63-80BC-272A393D91C9}">
      <dgm:prSet/>
      <dgm:spPr/>
      <dgm:t>
        <a:bodyPr/>
        <a:lstStyle/>
        <a:p>
          <a:endParaRPr lang="fr-FR"/>
        </a:p>
      </dgm:t>
    </dgm:pt>
    <dgm:pt modelId="{42FF9239-C4F5-4BA8-9FFF-676DEC5EF797}" type="sibTrans" cxnId="{CA80C5BB-0F9B-4F63-80BC-272A393D91C9}">
      <dgm:prSet/>
      <dgm:spPr/>
      <dgm:t>
        <a:bodyPr/>
        <a:lstStyle/>
        <a:p>
          <a:endParaRPr lang="fr-FR"/>
        </a:p>
      </dgm:t>
    </dgm:pt>
    <dgm:pt modelId="{F36039D0-291B-4409-9929-1558631879F3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Mise à jour et référencement du site web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34401204-BABE-4E5E-8419-218D9B30996E}" type="parTrans" cxnId="{87F6D27B-5B78-41D6-9AF6-082C59A9E9A9}">
      <dgm:prSet/>
      <dgm:spPr/>
      <dgm:t>
        <a:bodyPr/>
        <a:lstStyle/>
        <a:p>
          <a:endParaRPr lang="fr-FR"/>
        </a:p>
      </dgm:t>
    </dgm:pt>
    <dgm:pt modelId="{CEED4206-33CC-40C1-B9F8-ED76127886F4}" type="sibTrans" cxnId="{87F6D27B-5B78-41D6-9AF6-082C59A9E9A9}">
      <dgm:prSet/>
      <dgm:spPr/>
      <dgm:t>
        <a:bodyPr/>
        <a:lstStyle/>
        <a:p>
          <a:endParaRPr lang="fr-FR"/>
        </a:p>
      </dgm:t>
    </dgm:pt>
    <dgm:pt modelId="{CE9C36E6-CE3D-48F8-80CD-099AADA91D6E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Animation de la stratégie de communication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8958B47F-7364-4BDE-8C20-943B9FD366A2}" type="parTrans" cxnId="{5C2BB014-FB7F-48D3-990F-0CB1BA3E947F}">
      <dgm:prSet/>
      <dgm:spPr/>
      <dgm:t>
        <a:bodyPr/>
        <a:lstStyle/>
        <a:p>
          <a:endParaRPr lang="fr-FR"/>
        </a:p>
      </dgm:t>
    </dgm:pt>
    <dgm:pt modelId="{F25389AB-4DA4-42A3-81BD-78BCFFC8C99D}" type="sibTrans" cxnId="{5C2BB014-FB7F-48D3-990F-0CB1BA3E947F}">
      <dgm:prSet/>
      <dgm:spPr/>
      <dgm:t>
        <a:bodyPr/>
        <a:lstStyle/>
        <a:p>
          <a:endParaRPr lang="fr-FR"/>
        </a:p>
      </dgm:t>
    </dgm:pt>
    <dgm:pt modelId="{85DAC0D3-627D-40C1-A667-62D64A268D13}">
      <dgm:prSet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Gestion de la base</a:t>
          </a:r>
        </a:p>
        <a:p>
          <a:r>
            <a:rPr lang="fr-FR" sz="1100" dirty="0" smtClean="0">
              <a:latin typeface="Trebuchet MS" panose="020B0603020202020204" pitchFamily="34" charset="0"/>
            </a:rPr>
            <a:t>de données clients et mailing sur nouvelles formations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A0D6423D-277D-4F39-8720-E340C74204A9}" type="parTrans" cxnId="{30B6C7EC-9727-4C4D-9A54-5629FC20D57C}">
      <dgm:prSet/>
      <dgm:spPr/>
      <dgm:t>
        <a:bodyPr/>
        <a:lstStyle/>
        <a:p>
          <a:endParaRPr lang="fr-FR"/>
        </a:p>
      </dgm:t>
    </dgm:pt>
    <dgm:pt modelId="{BF929CE8-D778-41D5-9831-5B1AD7F2CB96}" type="sibTrans" cxnId="{30B6C7EC-9727-4C4D-9A54-5629FC20D57C}">
      <dgm:prSet/>
      <dgm:spPr/>
      <dgm:t>
        <a:bodyPr/>
        <a:lstStyle/>
        <a:p>
          <a:endParaRPr lang="fr-FR"/>
        </a:p>
      </dgm:t>
    </dgm:pt>
    <dgm:pt modelId="{1DBF604C-7655-43F3-B754-0D2D0C407173}">
      <dgm:prSet phldrT="[Texte]"/>
      <dgm:spPr/>
      <dgm:t>
        <a:bodyPr/>
        <a:lstStyle/>
        <a:p>
          <a:endParaRPr lang="fr-FR" dirty="0"/>
        </a:p>
      </dgm:t>
    </dgm:pt>
    <dgm:pt modelId="{81F92DE6-14ED-4A84-A977-1169E7F19B6C}" type="sibTrans" cxnId="{39426679-2B40-4766-BC3D-F39D615F94DC}">
      <dgm:prSet/>
      <dgm:spPr/>
      <dgm:t>
        <a:bodyPr/>
        <a:lstStyle/>
        <a:p>
          <a:endParaRPr lang="fr-FR"/>
        </a:p>
      </dgm:t>
    </dgm:pt>
    <dgm:pt modelId="{75A00782-0F5B-431B-BEA8-EA6C9C7964E5}" type="parTrans" cxnId="{39426679-2B40-4766-BC3D-F39D615F94DC}">
      <dgm:prSet/>
      <dgm:spPr/>
      <dgm:t>
        <a:bodyPr/>
        <a:lstStyle/>
        <a:p>
          <a:endParaRPr lang="fr-FR"/>
        </a:p>
      </dgm:t>
    </dgm:pt>
    <dgm:pt modelId="{6ED23446-BD02-41F5-976D-581C26646BB0}">
      <dgm:prSet phldrT="[Texte]" custT="1"/>
      <dgm:spPr/>
      <dgm:t>
        <a:bodyPr/>
        <a:lstStyle/>
        <a:p>
          <a:r>
            <a:rPr lang="fr-FR" sz="1600" b="1" dirty="0" smtClean="0">
              <a:latin typeface="Trebuchet MS" panose="020B0603020202020204" pitchFamily="34" charset="0"/>
            </a:rPr>
            <a:t>Référente handicap</a:t>
          </a:r>
          <a:endParaRPr lang="fr-FR" sz="1600" b="1" dirty="0">
            <a:latin typeface="Trebuchet MS" panose="020B0603020202020204" pitchFamily="34" charset="0"/>
          </a:endParaRPr>
        </a:p>
      </dgm:t>
    </dgm:pt>
    <dgm:pt modelId="{9241E8A6-F54D-4D0A-A564-9C8ECA8D0631}" type="parTrans" cxnId="{A30FD579-5825-49EC-A03B-77E0EB6B5121}">
      <dgm:prSet/>
      <dgm:spPr/>
      <dgm:t>
        <a:bodyPr/>
        <a:lstStyle/>
        <a:p>
          <a:endParaRPr lang="fr-FR"/>
        </a:p>
      </dgm:t>
    </dgm:pt>
    <dgm:pt modelId="{B8FB34B2-21E1-43DA-AEA9-02653F3E135A}" type="sibTrans" cxnId="{A30FD579-5825-49EC-A03B-77E0EB6B5121}">
      <dgm:prSet/>
      <dgm:spPr/>
      <dgm:t>
        <a:bodyPr/>
        <a:lstStyle/>
        <a:p>
          <a:endParaRPr lang="fr-FR"/>
        </a:p>
      </dgm:t>
    </dgm:pt>
    <dgm:pt modelId="{B8A35021-104A-49FB-9C3A-7CCA85307B83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Satisfaction stagiaire</a:t>
          </a:r>
        </a:p>
        <a:p>
          <a:r>
            <a:rPr lang="fr-FR" sz="1100" dirty="0" smtClean="0">
              <a:latin typeface="Trebuchet MS" panose="020B0603020202020204" pitchFamily="34" charset="0"/>
            </a:rPr>
            <a:t>qui ont besoin d’être orientés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BF89E921-B0AD-4233-9402-AB35AEE74C72}" type="parTrans" cxnId="{06989C0D-7CDB-4F98-9EB2-BCFAD454BB52}">
      <dgm:prSet/>
      <dgm:spPr/>
      <dgm:t>
        <a:bodyPr/>
        <a:lstStyle/>
        <a:p>
          <a:endParaRPr lang="fr-FR"/>
        </a:p>
      </dgm:t>
    </dgm:pt>
    <dgm:pt modelId="{ABEEBE8F-78C0-48DD-8186-CE425F36245D}" type="sibTrans" cxnId="{06989C0D-7CDB-4F98-9EB2-BCFAD454BB52}">
      <dgm:prSet/>
      <dgm:spPr/>
      <dgm:t>
        <a:bodyPr/>
        <a:lstStyle/>
        <a:p>
          <a:endParaRPr lang="fr-FR"/>
        </a:p>
      </dgm:t>
    </dgm:pt>
    <dgm:pt modelId="{8E33C054-1C42-4FE7-B9AF-04F53CED9E4B}">
      <dgm:prSet phldrT="[Texte]" custT="1"/>
      <dgm:spPr/>
      <dgm:t>
        <a:bodyPr/>
        <a:lstStyle/>
        <a:p>
          <a:r>
            <a:rPr lang="fr-FR" sz="1100" dirty="0" smtClean="0">
              <a:latin typeface="Trebuchet MS" panose="020B0603020202020204" pitchFamily="34" charset="0"/>
            </a:rPr>
            <a:t>Veiller à l’accueil adapté des stagiaires 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FC3B37C3-F792-42DA-BC13-4C7160045ECA}" type="parTrans" cxnId="{1E151AA8-CF81-4623-9E62-1A84A5EE81BA}">
      <dgm:prSet/>
      <dgm:spPr/>
      <dgm:t>
        <a:bodyPr/>
        <a:lstStyle/>
        <a:p>
          <a:endParaRPr lang="fr-FR"/>
        </a:p>
      </dgm:t>
    </dgm:pt>
    <dgm:pt modelId="{95B9D9AB-6ECF-438A-8C84-8BFA05CEE6B5}" type="sibTrans" cxnId="{1E151AA8-CF81-4623-9E62-1A84A5EE81BA}">
      <dgm:prSet/>
      <dgm:spPr/>
      <dgm:t>
        <a:bodyPr/>
        <a:lstStyle/>
        <a:p>
          <a:endParaRPr lang="fr-FR"/>
        </a:p>
      </dgm:t>
    </dgm:pt>
    <dgm:pt modelId="{DA4807EE-84B1-4422-8F0C-7B5D9D85B937}">
      <dgm:prSet custT="1"/>
      <dgm:spPr/>
      <dgm:t>
        <a:bodyPr/>
        <a:lstStyle/>
        <a:p>
          <a:r>
            <a:rPr lang="fr-FR" sz="1100" dirty="0">
              <a:latin typeface="Trebuchet MS" panose="020B0603020202020204" pitchFamily="34" charset="0"/>
            </a:rPr>
            <a:t>Veiller </a:t>
          </a:r>
          <a:r>
            <a:rPr lang="fr-FR" sz="1100" dirty="0" smtClean="0">
              <a:latin typeface="Trebuchet MS" panose="020B0603020202020204" pitchFamily="34" charset="0"/>
            </a:rPr>
            <a:t>aux conditions </a:t>
          </a:r>
          <a:r>
            <a:rPr lang="fr-FR" sz="1100" dirty="0">
              <a:latin typeface="Trebuchet MS" panose="020B0603020202020204" pitchFamily="34" charset="0"/>
            </a:rPr>
            <a:t>d’exercices optimum </a:t>
          </a:r>
          <a:r>
            <a:rPr lang="fr-FR" sz="1100" dirty="0" smtClean="0">
              <a:latin typeface="Trebuchet MS" panose="020B0603020202020204" pitchFamily="34" charset="0"/>
            </a:rPr>
            <a:t>des formateurs</a:t>
          </a:r>
          <a:endParaRPr lang="fr-FR" sz="1100" dirty="0">
            <a:latin typeface="Trebuchet MS" panose="020B0603020202020204" pitchFamily="34" charset="0"/>
          </a:endParaRPr>
        </a:p>
      </dgm:t>
    </dgm:pt>
    <dgm:pt modelId="{C856179A-63CA-4AF1-BC5D-2796B0940EFF}" type="parTrans" cxnId="{9EA9693D-D137-46E5-9EF5-D4E0BFFF47A2}">
      <dgm:prSet/>
      <dgm:spPr/>
      <dgm:t>
        <a:bodyPr/>
        <a:lstStyle/>
        <a:p>
          <a:endParaRPr lang="fr-FR"/>
        </a:p>
      </dgm:t>
    </dgm:pt>
    <dgm:pt modelId="{ACFC2010-2E4C-453E-B030-211D2D01BF0B}" type="sibTrans" cxnId="{9EA9693D-D137-46E5-9EF5-D4E0BFFF47A2}">
      <dgm:prSet/>
      <dgm:spPr/>
      <dgm:t>
        <a:bodyPr/>
        <a:lstStyle/>
        <a:p>
          <a:endParaRPr lang="fr-FR"/>
        </a:p>
      </dgm:t>
    </dgm:pt>
    <dgm:pt modelId="{C92BED8A-2B82-4EE6-90C0-06BC9B9DD9A7}" type="pres">
      <dgm:prSet presAssocID="{B652CE54-0AB5-42A0-8F8D-D809A59B27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3F3D7D3-07E6-4707-965F-49075F7B621F}" type="pres">
      <dgm:prSet presAssocID="{DE367D96-076C-4FC9-AB21-F6429FCDC560}" presName="root" presStyleCnt="0"/>
      <dgm:spPr/>
    </dgm:pt>
    <dgm:pt modelId="{B6497906-4E7A-4979-A489-D43D852A7B49}" type="pres">
      <dgm:prSet presAssocID="{DE367D96-076C-4FC9-AB21-F6429FCDC560}" presName="rootComposite" presStyleCnt="0"/>
      <dgm:spPr/>
    </dgm:pt>
    <dgm:pt modelId="{38FB2940-898B-4A66-AC8A-6960688AB17E}" type="pres">
      <dgm:prSet presAssocID="{DE367D96-076C-4FC9-AB21-F6429FCDC560}" presName="rootText" presStyleLbl="node1" presStyleIdx="0" presStyleCnt="4" custLinFactNeighborX="39240"/>
      <dgm:spPr/>
      <dgm:t>
        <a:bodyPr/>
        <a:lstStyle/>
        <a:p>
          <a:endParaRPr lang="fr-FR"/>
        </a:p>
      </dgm:t>
    </dgm:pt>
    <dgm:pt modelId="{58120FCF-4673-492D-9EE6-29E6191D5E8F}" type="pres">
      <dgm:prSet presAssocID="{DE367D96-076C-4FC9-AB21-F6429FCDC560}" presName="rootConnector" presStyleLbl="node1" presStyleIdx="0" presStyleCnt="4"/>
      <dgm:spPr/>
      <dgm:t>
        <a:bodyPr/>
        <a:lstStyle/>
        <a:p>
          <a:endParaRPr lang="fr-FR"/>
        </a:p>
      </dgm:t>
    </dgm:pt>
    <dgm:pt modelId="{DCB4D75B-AC2B-48DB-9631-3E30F549FD5B}" type="pres">
      <dgm:prSet presAssocID="{DE367D96-076C-4FC9-AB21-F6429FCDC560}" presName="childShape" presStyleCnt="0"/>
      <dgm:spPr/>
    </dgm:pt>
    <dgm:pt modelId="{1D6FD020-8873-4276-8CC8-FF6CA8B6630E}" type="pres">
      <dgm:prSet presAssocID="{D1D6D37E-1F33-4379-A50A-5E014CEB27B8}" presName="Name13" presStyleLbl="parChTrans1D2" presStyleIdx="0" presStyleCnt="12"/>
      <dgm:spPr/>
      <dgm:t>
        <a:bodyPr/>
        <a:lstStyle/>
        <a:p>
          <a:endParaRPr lang="fr-FR"/>
        </a:p>
      </dgm:t>
    </dgm:pt>
    <dgm:pt modelId="{C65679EB-E4CE-4126-BE20-E796F221D08E}" type="pres">
      <dgm:prSet presAssocID="{102579B1-92BE-4A34-B579-D115DF6DC40B}" presName="childText" presStyleLbl="bgAcc1" presStyleIdx="0" presStyleCnt="12" custLinFactNeighborX="490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96844E-8C7F-452B-8CE4-4F2A9DF05E4F}" type="pres">
      <dgm:prSet presAssocID="{9DAC8C3A-2826-4888-8477-841E36229F29}" presName="Name13" presStyleLbl="parChTrans1D2" presStyleIdx="1" presStyleCnt="12"/>
      <dgm:spPr/>
      <dgm:t>
        <a:bodyPr/>
        <a:lstStyle/>
        <a:p>
          <a:endParaRPr lang="fr-FR"/>
        </a:p>
      </dgm:t>
    </dgm:pt>
    <dgm:pt modelId="{661D1A48-E728-4719-BB9C-A3213E2B83B7}" type="pres">
      <dgm:prSet presAssocID="{D181DD4F-E479-4B34-A8C1-00D535C17339}" presName="childText" presStyleLbl="bgAcc1" presStyleIdx="1" presStyleCnt="12" custLinFactNeighborX="490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C67B0-19D6-44B1-9ECF-45F5C25D32C5}" type="pres">
      <dgm:prSet presAssocID="{75A00782-0F5B-431B-BEA8-EA6C9C7964E5}" presName="Name13" presStyleLbl="parChTrans1D2" presStyleIdx="2" presStyleCnt="12"/>
      <dgm:spPr/>
      <dgm:t>
        <a:bodyPr/>
        <a:lstStyle/>
        <a:p>
          <a:endParaRPr lang="fr-FR"/>
        </a:p>
      </dgm:t>
    </dgm:pt>
    <dgm:pt modelId="{BBE20748-AA5E-4696-8DB3-8893905CF6AA}" type="pres">
      <dgm:prSet presAssocID="{1DBF604C-7655-43F3-B754-0D2D0C407173}" presName="childText" presStyleLbl="bgAcc1" presStyleIdx="2" presStyleCnt="12" custLinFactNeighborX="490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30D2B-BE26-4CDA-9909-31E237DB2C42}" type="pres">
      <dgm:prSet presAssocID="{9B426219-B425-4D4B-AAE9-5396630B6EB0}" presName="root" presStyleCnt="0"/>
      <dgm:spPr/>
    </dgm:pt>
    <dgm:pt modelId="{3FAA9063-71C2-4E3C-B695-6366FF013FBF}" type="pres">
      <dgm:prSet presAssocID="{9B426219-B425-4D4B-AAE9-5396630B6EB0}" presName="rootComposite" presStyleCnt="0"/>
      <dgm:spPr/>
    </dgm:pt>
    <dgm:pt modelId="{F733D6B1-04D3-4EA2-B6E2-9AA3FD6649FD}" type="pres">
      <dgm:prSet presAssocID="{9B426219-B425-4D4B-AAE9-5396630B6EB0}" presName="rootText" presStyleLbl="node1" presStyleIdx="1" presStyleCnt="4" custLinFactNeighborX="27468"/>
      <dgm:spPr/>
      <dgm:t>
        <a:bodyPr/>
        <a:lstStyle/>
        <a:p>
          <a:endParaRPr lang="fr-FR"/>
        </a:p>
      </dgm:t>
    </dgm:pt>
    <dgm:pt modelId="{0E98C7F8-6A1D-43F7-B0CD-3D906B346962}" type="pres">
      <dgm:prSet presAssocID="{9B426219-B425-4D4B-AAE9-5396630B6EB0}" presName="rootConnector" presStyleLbl="node1" presStyleIdx="1" presStyleCnt="4"/>
      <dgm:spPr/>
      <dgm:t>
        <a:bodyPr/>
        <a:lstStyle/>
        <a:p>
          <a:endParaRPr lang="fr-FR"/>
        </a:p>
      </dgm:t>
    </dgm:pt>
    <dgm:pt modelId="{0025304C-D4B5-4201-BFE2-C0C9876A028D}" type="pres">
      <dgm:prSet presAssocID="{9B426219-B425-4D4B-AAE9-5396630B6EB0}" presName="childShape" presStyleCnt="0"/>
      <dgm:spPr/>
    </dgm:pt>
    <dgm:pt modelId="{7D119C31-FBAD-49F2-9CB1-4DD245B0927C}" type="pres">
      <dgm:prSet presAssocID="{7406575E-CC35-45BC-B204-A3F520F4FDD3}" presName="Name13" presStyleLbl="parChTrans1D2" presStyleIdx="3" presStyleCnt="12"/>
      <dgm:spPr/>
      <dgm:t>
        <a:bodyPr/>
        <a:lstStyle/>
        <a:p>
          <a:endParaRPr lang="fr-FR"/>
        </a:p>
      </dgm:t>
    </dgm:pt>
    <dgm:pt modelId="{7A3CCC9B-378E-4391-9774-9F91DCAC3E5D}" type="pres">
      <dgm:prSet presAssocID="{6A3129E6-FACA-4AEB-A890-90F30C386060}" presName="childText" presStyleLbl="bgAcc1" presStyleIdx="3" presStyleCnt="12" custLinFactNeighborX="343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7ED3B-1ADB-4524-977A-AA5D54C4AA38}" type="pres">
      <dgm:prSet presAssocID="{F2FE0F31-4F1F-4BD1-BD07-BE7A051C4487}" presName="Name13" presStyleLbl="parChTrans1D2" presStyleIdx="4" presStyleCnt="12"/>
      <dgm:spPr/>
      <dgm:t>
        <a:bodyPr/>
        <a:lstStyle/>
        <a:p>
          <a:endParaRPr lang="fr-FR"/>
        </a:p>
      </dgm:t>
    </dgm:pt>
    <dgm:pt modelId="{3C96A47F-76BB-452F-A1D3-2F748C3FBBCA}" type="pres">
      <dgm:prSet presAssocID="{19268096-1C3B-46A4-98E3-2576AA9ED240}" presName="childText" presStyleLbl="bgAcc1" presStyleIdx="4" presStyleCnt="12" custLinFactNeighborX="343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5EC88-0258-4A5A-9B87-9C9846815668}" type="pres">
      <dgm:prSet presAssocID="{7AF57C40-EF03-40F1-965A-0BDDBA42EFC6}" presName="Name13" presStyleLbl="parChTrans1D2" presStyleIdx="5" presStyleCnt="12"/>
      <dgm:spPr/>
      <dgm:t>
        <a:bodyPr/>
        <a:lstStyle/>
        <a:p>
          <a:endParaRPr lang="fr-FR"/>
        </a:p>
      </dgm:t>
    </dgm:pt>
    <dgm:pt modelId="{0D0AB76D-3054-41CB-A97C-415C252A1F83}" type="pres">
      <dgm:prSet presAssocID="{452D0D8C-9C07-426B-ADF0-C886631419EB}" presName="childText" presStyleLbl="bgAcc1" presStyleIdx="5" presStyleCnt="12" custLinFactNeighborX="343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B4461E-C639-4C45-979B-65D187006805}" type="pres">
      <dgm:prSet presAssocID="{433AF6EF-98BD-4D1C-AA4F-B89BD5BDDCDF}" presName="root" presStyleCnt="0"/>
      <dgm:spPr/>
    </dgm:pt>
    <dgm:pt modelId="{BEC85357-ED03-485B-9116-C17B5144A2FB}" type="pres">
      <dgm:prSet presAssocID="{433AF6EF-98BD-4D1C-AA4F-B89BD5BDDCDF}" presName="rootComposite" presStyleCnt="0"/>
      <dgm:spPr/>
    </dgm:pt>
    <dgm:pt modelId="{76DADF0F-D465-42F9-AF1C-D1D6FFB55069}" type="pres">
      <dgm:prSet presAssocID="{433AF6EF-98BD-4D1C-AA4F-B89BD5BDDCDF}" presName="rootText" presStyleLbl="node1" presStyleIdx="2" presStyleCnt="4" custLinFactNeighborX="14388"/>
      <dgm:spPr/>
      <dgm:t>
        <a:bodyPr/>
        <a:lstStyle/>
        <a:p>
          <a:endParaRPr lang="fr-FR"/>
        </a:p>
      </dgm:t>
    </dgm:pt>
    <dgm:pt modelId="{E8CF593A-3ABF-4D68-A4B6-487E27BFFB59}" type="pres">
      <dgm:prSet presAssocID="{433AF6EF-98BD-4D1C-AA4F-B89BD5BDDCDF}" presName="rootConnector" presStyleLbl="node1" presStyleIdx="2" presStyleCnt="4"/>
      <dgm:spPr/>
      <dgm:t>
        <a:bodyPr/>
        <a:lstStyle/>
        <a:p>
          <a:endParaRPr lang="fr-FR"/>
        </a:p>
      </dgm:t>
    </dgm:pt>
    <dgm:pt modelId="{CE6C1B75-594A-4C20-9FCB-840E0FCFE850}" type="pres">
      <dgm:prSet presAssocID="{433AF6EF-98BD-4D1C-AA4F-B89BD5BDDCDF}" presName="childShape" presStyleCnt="0"/>
      <dgm:spPr/>
    </dgm:pt>
    <dgm:pt modelId="{E658786B-157F-4E57-8087-2A8E10318997}" type="pres">
      <dgm:prSet presAssocID="{34401204-BABE-4E5E-8419-218D9B30996E}" presName="Name13" presStyleLbl="parChTrans1D2" presStyleIdx="6" presStyleCnt="12"/>
      <dgm:spPr/>
      <dgm:t>
        <a:bodyPr/>
        <a:lstStyle/>
        <a:p>
          <a:endParaRPr lang="fr-FR"/>
        </a:p>
      </dgm:t>
    </dgm:pt>
    <dgm:pt modelId="{55AE09F5-2AE5-43B2-B645-D14CDCE9DEAE}" type="pres">
      <dgm:prSet presAssocID="{F36039D0-291B-4409-9929-1558631879F3}" presName="childText" presStyleLbl="bgAcc1" presStyleIdx="6" presStyleCnt="12" custLinFactNeighborX="179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313C71-E4AE-474C-93DA-B25A54A545F0}" type="pres">
      <dgm:prSet presAssocID="{8958B47F-7364-4BDE-8C20-943B9FD366A2}" presName="Name13" presStyleLbl="parChTrans1D2" presStyleIdx="7" presStyleCnt="12"/>
      <dgm:spPr/>
      <dgm:t>
        <a:bodyPr/>
        <a:lstStyle/>
        <a:p>
          <a:endParaRPr lang="fr-FR"/>
        </a:p>
      </dgm:t>
    </dgm:pt>
    <dgm:pt modelId="{700A8C00-78AE-4EBF-AEEF-2CB776E31749}" type="pres">
      <dgm:prSet presAssocID="{CE9C36E6-CE3D-48F8-80CD-099AADA91D6E}" presName="childText" presStyleLbl="bgAcc1" presStyleIdx="7" presStyleCnt="12" custLinFactNeighborX="179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F06106-4E50-4541-8DD4-B6DED2BC7041}" type="pres">
      <dgm:prSet presAssocID="{A0D6423D-277D-4F39-8720-E340C74204A9}" presName="Name13" presStyleLbl="parChTrans1D2" presStyleIdx="8" presStyleCnt="12"/>
      <dgm:spPr/>
      <dgm:t>
        <a:bodyPr/>
        <a:lstStyle/>
        <a:p>
          <a:endParaRPr lang="fr-FR"/>
        </a:p>
      </dgm:t>
    </dgm:pt>
    <dgm:pt modelId="{ADA9E010-7AA3-45D6-8A81-8344C1839A0A}" type="pres">
      <dgm:prSet presAssocID="{85DAC0D3-627D-40C1-A667-62D64A268D13}" presName="childText" presStyleLbl="bgAcc1" presStyleIdx="8" presStyleCnt="12" custLinFactNeighborX="179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BCF87A-23EB-42CA-99EB-2A69B228DC63}" type="pres">
      <dgm:prSet presAssocID="{6ED23446-BD02-41F5-976D-581C26646BB0}" presName="root" presStyleCnt="0"/>
      <dgm:spPr/>
    </dgm:pt>
    <dgm:pt modelId="{F800803B-E4EC-40E1-A846-D81E806F3A22}" type="pres">
      <dgm:prSet presAssocID="{6ED23446-BD02-41F5-976D-581C26646BB0}" presName="rootComposite" presStyleCnt="0"/>
      <dgm:spPr/>
    </dgm:pt>
    <dgm:pt modelId="{20DB4C06-AD35-4CE1-A891-B06693CFF1B5}" type="pres">
      <dgm:prSet presAssocID="{6ED23446-BD02-41F5-976D-581C26646BB0}" presName="rootText" presStyleLbl="node1" presStyleIdx="3" presStyleCnt="4" custLinFactNeighborX="662"/>
      <dgm:spPr/>
      <dgm:t>
        <a:bodyPr/>
        <a:lstStyle/>
        <a:p>
          <a:endParaRPr lang="fr-FR"/>
        </a:p>
      </dgm:t>
    </dgm:pt>
    <dgm:pt modelId="{17646C26-0F3A-4D7E-AA12-17C60B98C8B3}" type="pres">
      <dgm:prSet presAssocID="{6ED23446-BD02-41F5-976D-581C26646BB0}" presName="rootConnector" presStyleLbl="node1" presStyleIdx="3" presStyleCnt="4"/>
      <dgm:spPr/>
      <dgm:t>
        <a:bodyPr/>
        <a:lstStyle/>
        <a:p>
          <a:endParaRPr lang="fr-FR"/>
        </a:p>
      </dgm:t>
    </dgm:pt>
    <dgm:pt modelId="{E75EF40D-F3EC-4925-B445-C9CE84C0FD6C}" type="pres">
      <dgm:prSet presAssocID="{6ED23446-BD02-41F5-976D-581C26646BB0}" presName="childShape" presStyleCnt="0"/>
      <dgm:spPr/>
    </dgm:pt>
    <dgm:pt modelId="{5A90F984-40F5-4833-8C49-0D6AB8C4AA16}" type="pres">
      <dgm:prSet presAssocID="{BF89E921-B0AD-4233-9402-AB35AEE74C72}" presName="Name13" presStyleLbl="parChTrans1D2" presStyleIdx="9" presStyleCnt="12"/>
      <dgm:spPr/>
    </dgm:pt>
    <dgm:pt modelId="{1397A5A2-91D7-4B0E-BDE9-758B156A8DDD}" type="pres">
      <dgm:prSet presAssocID="{B8A35021-104A-49FB-9C3A-7CCA85307B83}" presName="childText" presStyleLbl="bgAcc1" presStyleIdx="9" presStyleCnt="12" custLinFactNeighborX="8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1BBF02-B63A-4C89-BD60-B04DDE8C0A50}" type="pres">
      <dgm:prSet presAssocID="{FC3B37C3-F792-42DA-BC13-4C7160045ECA}" presName="Name13" presStyleLbl="parChTrans1D2" presStyleIdx="10" presStyleCnt="12"/>
      <dgm:spPr/>
    </dgm:pt>
    <dgm:pt modelId="{51E847BB-D374-409E-A475-FCC672A3617F}" type="pres">
      <dgm:prSet presAssocID="{8E33C054-1C42-4FE7-B9AF-04F53CED9E4B}" presName="childText" presStyleLbl="bgAcc1" presStyleIdx="10" presStyleCnt="12" custLinFactNeighborX="8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407373-9D1F-4645-9835-9E9440DE8258}" type="pres">
      <dgm:prSet presAssocID="{C856179A-63CA-4AF1-BC5D-2796B0940EFF}" presName="Name13" presStyleLbl="parChTrans1D2" presStyleIdx="11" presStyleCnt="12"/>
      <dgm:spPr/>
      <dgm:t>
        <a:bodyPr/>
        <a:lstStyle/>
        <a:p>
          <a:endParaRPr lang="fr-FR"/>
        </a:p>
      </dgm:t>
    </dgm:pt>
    <dgm:pt modelId="{E7AC5ED5-19A1-40B8-B2CB-B07EDC67141D}" type="pres">
      <dgm:prSet presAssocID="{DA4807EE-84B1-4422-8F0C-7B5D9D85B937}" presName="childText" presStyleLbl="bgAcc1" presStyleIdx="11" presStyleCnt="12" custLinFactNeighborX="8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260300B-AA80-4FB6-B88B-ABC7587586D3}" type="presOf" srcId="{85DAC0D3-627D-40C1-A667-62D64A268D13}" destId="{ADA9E010-7AA3-45D6-8A81-8344C1839A0A}" srcOrd="0" destOrd="0" presId="urn:microsoft.com/office/officeart/2005/8/layout/hierarchy3"/>
    <dgm:cxn modelId="{5C2BB014-FB7F-48D3-990F-0CB1BA3E947F}" srcId="{433AF6EF-98BD-4D1C-AA4F-B89BD5BDDCDF}" destId="{CE9C36E6-CE3D-48F8-80CD-099AADA91D6E}" srcOrd="1" destOrd="0" parTransId="{8958B47F-7364-4BDE-8C20-943B9FD366A2}" sibTransId="{F25389AB-4DA4-42A3-81BD-78BCFFC8C99D}"/>
    <dgm:cxn modelId="{631585F7-0B1B-4CF2-8830-708B62C25E29}" type="presOf" srcId="{7406575E-CC35-45BC-B204-A3F520F4FDD3}" destId="{7D119C31-FBAD-49F2-9CB1-4DD245B0927C}" srcOrd="0" destOrd="0" presId="urn:microsoft.com/office/officeart/2005/8/layout/hierarchy3"/>
    <dgm:cxn modelId="{67DFCC9E-9687-4858-8E21-56345074846B}" type="presOf" srcId="{B652CE54-0AB5-42A0-8F8D-D809A59B273C}" destId="{C92BED8A-2B82-4EE6-90C0-06BC9B9DD9A7}" srcOrd="0" destOrd="0" presId="urn:microsoft.com/office/officeart/2005/8/layout/hierarchy3"/>
    <dgm:cxn modelId="{30B6C7EC-9727-4C4D-9A54-5629FC20D57C}" srcId="{433AF6EF-98BD-4D1C-AA4F-B89BD5BDDCDF}" destId="{85DAC0D3-627D-40C1-A667-62D64A268D13}" srcOrd="2" destOrd="0" parTransId="{A0D6423D-277D-4F39-8720-E340C74204A9}" sibTransId="{BF929CE8-D778-41D5-9831-5B1AD7F2CB96}"/>
    <dgm:cxn modelId="{FB27F2BE-32A6-4DA1-92A5-E143E619C34B}" type="presOf" srcId="{1DBF604C-7655-43F3-B754-0D2D0C407173}" destId="{BBE20748-AA5E-4696-8DB3-8893905CF6AA}" srcOrd="0" destOrd="0" presId="urn:microsoft.com/office/officeart/2005/8/layout/hierarchy3"/>
    <dgm:cxn modelId="{8B562D40-75D2-46C1-B68F-E3EA752A8822}" srcId="{B652CE54-0AB5-42A0-8F8D-D809A59B273C}" destId="{9B426219-B425-4D4B-AAE9-5396630B6EB0}" srcOrd="1" destOrd="0" parTransId="{BD624B4E-477A-4BB4-8A76-1854645A31AA}" sibTransId="{F01F724D-9278-4F7A-A7E1-9AE6D523033E}"/>
    <dgm:cxn modelId="{215342C1-34F7-4D07-A30B-099DA2617E88}" type="presOf" srcId="{F2FE0F31-4F1F-4BD1-BD07-BE7A051C4487}" destId="{6487ED3B-1ADB-4524-977A-AA5D54C4AA38}" srcOrd="0" destOrd="0" presId="urn:microsoft.com/office/officeart/2005/8/layout/hierarchy3"/>
    <dgm:cxn modelId="{0DAEEEC3-9F6C-4A73-BDD6-13C1AAF9D5CE}" srcId="{9B426219-B425-4D4B-AAE9-5396630B6EB0}" destId="{452D0D8C-9C07-426B-ADF0-C886631419EB}" srcOrd="2" destOrd="0" parTransId="{7AF57C40-EF03-40F1-965A-0BDDBA42EFC6}" sibTransId="{731AF658-1A51-4C7D-BBE0-E73C5B707E26}"/>
    <dgm:cxn modelId="{D0B0CECA-709F-45E1-BD25-F124018FB5CB}" type="presOf" srcId="{D181DD4F-E479-4B34-A8C1-00D535C17339}" destId="{661D1A48-E728-4719-BB9C-A3213E2B83B7}" srcOrd="0" destOrd="0" presId="urn:microsoft.com/office/officeart/2005/8/layout/hierarchy3"/>
    <dgm:cxn modelId="{1E151AA8-CF81-4623-9E62-1A84A5EE81BA}" srcId="{6ED23446-BD02-41F5-976D-581C26646BB0}" destId="{8E33C054-1C42-4FE7-B9AF-04F53CED9E4B}" srcOrd="1" destOrd="0" parTransId="{FC3B37C3-F792-42DA-BC13-4C7160045ECA}" sibTransId="{95B9D9AB-6ECF-438A-8C84-8BFA05CEE6B5}"/>
    <dgm:cxn modelId="{821FBFB4-1560-40EE-B528-82A2AAEBCB7D}" type="presOf" srcId="{452D0D8C-9C07-426B-ADF0-C886631419EB}" destId="{0D0AB76D-3054-41CB-A97C-415C252A1F83}" srcOrd="0" destOrd="0" presId="urn:microsoft.com/office/officeart/2005/8/layout/hierarchy3"/>
    <dgm:cxn modelId="{62162A45-0D9F-4C99-B6F9-8C18C1F7E489}" srcId="{DE367D96-076C-4FC9-AB21-F6429FCDC560}" destId="{102579B1-92BE-4A34-B579-D115DF6DC40B}" srcOrd="0" destOrd="0" parTransId="{D1D6D37E-1F33-4379-A50A-5E014CEB27B8}" sibTransId="{A407C430-16EB-4153-9BA6-C0912DDAE1CB}"/>
    <dgm:cxn modelId="{264B016B-CEB7-4FA5-9433-B7F68102CC13}" type="presOf" srcId="{19268096-1C3B-46A4-98E3-2576AA9ED240}" destId="{3C96A47F-76BB-452F-A1D3-2F748C3FBBCA}" srcOrd="0" destOrd="0" presId="urn:microsoft.com/office/officeart/2005/8/layout/hierarchy3"/>
    <dgm:cxn modelId="{18F26FDF-515C-49EE-9C5D-EC2DC4FC8BEF}" type="presOf" srcId="{DE367D96-076C-4FC9-AB21-F6429FCDC560}" destId="{58120FCF-4673-492D-9EE6-29E6191D5E8F}" srcOrd="1" destOrd="0" presId="urn:microsoft.com/office/officeart/2005/8/layout/hierarchy3"/>
    <dgm:cxn modelId="{90EAB17A-BCCB-44CE-B8D3-7B508EE0ADA7}" type="presOf" srcId="{6ED23446-BD02-41F5-976D-581C26646BB0}" destId="{17646C26-0F3A-4D7E-AA12-17C60B98C8B3}" srcOrd="1" destOrd="0" presId="urn:microsoft.com/office/officeart/2005/8/layout/hierarchy3"/>
    <dgm:cxn modelId="{A8FC031D-C4A4-4283-AA35-EE0128D887BD}" type="presOf" srcId="{102579B1-92BE-4A34-B579-D115DF6DC40B}" destId="{C65679EB-E4CE-4126-BE20-E796F221D08E}" srcOrd="0" destOrd="0" presId="urn:microsoft.com/office/officeart/2005/8/layout/hierarchy3"/>
    <dgm:cxn modelId="{94075232-59B8-4C61-9C19-4768EA3F6A62}" type="presOf" srcId="{9B426219-B425-4D4B-AAE9-5396630B6EB0}" destId="{0E98C7F8-6A1D-43F7-B0CD-3D906B346962}" srcOrd="1" destOrd="0" presId="urn:microsoft.com/office/officeart/2005/8/layout/hierarchy3"/>
    <dgm:cxn modelId="{B6D9BC58-1147-4D30-8DC0-9627341596D3}" srcId="{9B426219-B425-4D4B-AAE9-5396630B6EB0}" destId="{6A3129E6-FACA-4AEB-A890-90F30C386060}" srcOrd="0" destOrd="0" parTransId="{7406575E-CC35-45BC-B204-A3F520F4FDD3}" sibTransId="{2C151009-E917-4788-8D7C-A26C4766F6E1}"/>
    <dgm:cxn modelId="{06300914-F865-4937-ABE6-3A6560167512}" type="presOf" srcId="{433AF6EF-98BD-4D1C-AA4F-B89BD5BDDCDF}" destId="{76DADF0F-D465-42F9-AF1C-D1D6FFB55069}" srcOrd="0" destOrd="0" presId="urn:microsoft.com/office/officeart/2005/8/layout/hierarchy3"/>
    <dgm:cxn modelId="{9EA9693D-D137-46E5-9EF5-D4E0BFFF47A2}" srcId="{6ED23446-BD02-41F5-976D-581C26646BB0}" destId="{DA4807EE-84B1-4422-8F0C-7B5D9D85B937}" srcOrd="2" destOrd="0" parTransId="{C856179A-63CA-4AF1-BC5D-2796B0940EFF}" sibTransId="{ACFC2010-2E4C-453E-B030-211D2D01BF0B}"/>
    <dgm:cxn modelId="{7187F63D-3BDA-4324-AE5A-E9EB9C1AC812}" type="presOf" srcId="{8E33C054-1C42-4FE7-B9AF-04F53CED9E4B}" destId="{51E847BB-D374-409E-A475-FCC672A3617F}" srcOrd="0" destOrd="0" presId="urn:microsoft.com/office/officeart/2005/8/layout/hierarchy3"/>
    <dgm:cxn modelId="{9937544C-3997-4B05-ABBE-24C473C1BBD0}" srcId="{B652CE54-0AB5-42A0-8F8D-D809A59B273C}" destId="{DE367D96-076C-4FC9-AB21-F6429FCDC560}" srcOrd="0" destOrd="0" parTransId="{26DE2ED3-98F6-46F6-BDD2-1853E14CC473}" sibTransId="{A77169FC-2375-4AB0-A071-354D8CB1D126}"/>
    <dgm:cxn modelId="{E7668A85-17E1-43BD-AFC8-8BCF53195127}" type="presOf" srcId="{DA4807EE-84B1-4422-8F0C-7B5D9D85B937}" destId="{E7AC5ED5-19A1-40B8-B2CB-B07EDC67141D}" srcOrd="0" destOrd="0" presId="urn:microsoft.com/office/officeart/2005/8/layout/hierarchy3"/>
    <dgm:cxn modelId="{DF0F4B97-6249-4342-9A4B-B641B361A5BE}" type="presOf" srcId="{CE9C36E6-CE3D-48F8-80CD-099AADA91D6E}" destId="{700A8C00-78AE-4EBF-AEEF-2CB776E31749}" srcOrd="0" destOrd="0" presId="urn:microsoft.com/office/officeart/2005/8/layout/hierarchy3"/>
    <dgm:cxn modelId="{B9353B47-0456-470B-9A87-3C9CD63AC181}" srcId="{DE367D96-076C-4FC9-AB21-F6429FCDC560}" destId="{D181DD4F-E479-4B34-A8C1-00D535C17339}" srcOrd="1" destOrd="0" parTransId="{9DAC8C3A-2826-4888-8477-841E36229F29}" sibTransId="{3B059878-295A-4DD1-A38F-8E6D8FA52E45}"/>
    <dgm:cxn modelId="{2CD709B9-C4B1-4F21-87F6-1D6E2A54122A}" type="presOf" srcId="{D1D6D37E-1F33-4379-A50A-5E014CEB27B8}" destId="{1D6FD020-8873-4276-8CC8-FF6CA8B6630E}" srcOrd="0" destOrd="0" presId="urn:microsoft.com/office/officeart/2005/8/layout/hierarchy3"/>
    <dgm:cxn modelId="{FF2C3FE4-9F75-40AF-AD6D-E6D618C6A037}" type="presOf" srcId="{B8A35021-104A-49FB-9C3A-7CCA85307B83}" destId="{1397A5A2-91D7-4B0E-BDE9-758B156A8DDD}" srcOrd="0" destOrd="0" presId="urn:microsoft.com/office/officeart/2005/8/layout/hierarchy3"/>
    <dgm:cxn modelId="{08ADCFB3-E248-4F4C-AC6E-8CBDC05100A2}" type="presOf" srcId="{6A3129E6-FACA-4AEB-A890-90F30C386060}" destId="{7A3CCC9B-378E-4391-9774-9F91DCAC3E5D}" srcOrd="0" destOrd="0" presId="urn:microsoft.com/office/officeart/2005/8/layout/hierarchy3"/>
    <dgm:cxn modelId="{AF6213FB-95B9-4B49-97C4-F0C75E136572}" type="presOf" srcId="{8958B47F-7364-4BDE-8C20-943B9FD366A2}" destId="{56313C71-E4AE-474C-93DA-B25A54A545F0}" srcOrd="0" destOrd="0" presId="urn:microsoft.com/office/officeart/2005/8/layout/hierarchy3"/>
    <dgm:cxn modelId="{9A6F9824-889E-4C6E-B47C-935315144C1A}" type="presOf" srcId="{A0D6423D-277D-4F39-8720-E340C74204A9}" destId="{F0F06106-4E50-4541-8DD4-B6DED2BC7041}" srcOrd="0" destOrd="0" presId="urn:microsoft.com/office/officeart/2005/8/layout/hierarchy3"/>
    <dgm:cxn modelId="{5CE67D6B-D9B3-42D2-941D-A2BF636E839A}" type="presOf" srcId="{6ED23446-BD02-41F5-976D-581C26646BB0}" destId="{20DB4C06-AD35-4CE1-A891-B06693CFF1B5}" srcOrd="0" destOrd="0" presId="urn:microsoft.com/office/officeart/2005/8/layout/hierarchy3"/>
    <dgm:cxn modelId="{769A9A48-41AA-4529-A585-DC936C951513}" type="presOf" srcId="{9DAC8C3A-2826-4888-8477-841E36229F29}" destId="{4096844E-8C7F-452B-8CE4-4F2A9DF05E4F}" srcOrd="0" destOrd="0" presId="urn:microsoft.com/office/officeart/2005/8/layout/hierarchy3"/>
    <dgm:cxn modelId="{31D2444C-DF80-4FE8-ADF1-93B179728818}" type="presOf" srcId="{BF89E921-B0AD-4233-9402-AB35AEE74C72}" destId="{5A90F984-40F5-4833-8C49-0D6AB8C4AA16}" srcOrd="0" destOrd="0" presId="urn:microsoft.com/office/officeart/2005/8/layout/hierarchy3"/>
    <dgm:cxn modelId="{BD0DF661-F062-4C98-833C-29A0623E1265}" type="presOf" srcId="{9B426219-B425-4D4B-AAE9-5396630B6EB0}" destId="{F733D6B1-04D3-4EA2-B6E2-9AA3FD6649FD}" srcOrd="0" destOrd="0" presId="urn:microsoft.com/office/officeart/2005/8/layout/hierarchy3"/>
    <dgm:cxn modelId="{76EC90CE-89B5-4050-91EE-BEF3E3833C34}" type="presOf" srcId="{75A00782-0F5B-431B-BEA8-EA6C9C7964E5}" destId="{5E5C67B0-19D6-44B1-9ECF-45F5C25D32C5}" srcOrd="0" destOrd="0" presId="urn:microsoft.com/office/officeart/2005/8/layout/hierarchy3"/>
    <dgm:cxn modelId="{621D1673-9CCB-4716-B5DC-08E88FD17A70}" srcId="{9B426219-B425-4D4B-AAE9-5396630B6EB0}" destId="{19268096-1C3B-46A4-98E3-2576AA9ED240}" srcOrd="1" destOrd="0" parTransId="{F2FE0F31-4F1F-4BD1-BD07-BE7A051C4487}" sibTransId="{8E9A09C1-3635-4BA4-8E54-F920F2B21792}"/>
    <dgm:cxn modelId="{09441B54-1F11-4DD7-ACB8-5D87C2FC3396}" type="presOf" srcId="{FC3B37C3-F792-42DA-BC13-4C7160045ECA}" destId="{D41BBF02-B63A-4C89-BD60-B04DDE8C0A50}" srcOrd="0" destOrd="0" presId="urn:microsoft.com/office/officeart/2005/8/layout/hierarchy3"/>
    <dgm:cxn modelId="{A19A3F98-CECD-470D-BFDF-D95661F6D088}" type="presOf" srcId="{DE367D96-076C-4FC9-AB21-F6429FCDC560}" destId="{38FB2940-898B-4A66-AC8A-6960688AB17E}" srcOrd="0" destOrd="0" presId="urn:microsoft.com/office/officeart/2005/8/layout/hierarchy3"/>
    <dgm:cxn modelId="{FBD86D06-6577-419F-A11F-92BAFAA9AE74}" type="presOf" srcId="{F36039D0-291B-4409-9929-1558631879F3}" destId="{55AE09F5-2AE5-43B2-B645-D14CDCE9DEAE}" srcOrd="0" destOrd="0" presId="urn:microsoft.com/office/officeart/2005/8/layout/hierarchy3"/>
    <dgm:cxn modelId="{A30FD579-5825-49EC-A03B-77E0EB6B5121}" srcId="{B652CE54-0AB5-42A0-8F8D-D809A59B273C}" destId="{6ED23446-BD02-41F5-976D-581C26646BB0}" srcOrd="3" destOrd="0" parTransId="{9241E8A6-F54D-4D0A-A564-9C8ECA8D0631}" sibTransId="{B8FB34B2-21E1-43DA-AEA9-02653F3E135A}"/>
    <dgm:cxn modelId="{FCB0F7BF-BFCC-416F-9116-775ABC7D9A9C}" type="presOf" srcId="{C856179A-63CA-4AF1-BC5D-2796B0940EFF}" destId="{C4407373-9D1F-4645-9835-9E9440DE8258}" srcOrd="0" destOrd="0" presId="urn:microsoft.com/office/officeart/2005/8/layout/hierarchy3"/>
    <dgm:cxn modelId="{CA80C5BB-0F9B-4F63-80BC-272A393D91C9}" srcId="{B652CE54-0AB5-42A0-8F8D-D809A59B273C}" destId="{433AF6EF-98BD-4D1C-AA4F-B89BD5BDDCDF}" srcOrd="2" destOrd="0" parTransId="{53AD1B54-83EE-464C-9354-22690EBCB9E4}" sibTransId="{42FF9239-C4F5-4BA8-9FFF-676DEC5EF797}"/>
    <dgm:cxn modelId="{87F6D27B-5B78-41D6-9AF6-082C59A9E9A9}" srcId="{433AF6EF-98BD-4D1C-AA4F-B89BD5BDDCDF}" destId="{F36039D0-291B-4409-9929-1558631879F3}" srcOrd="0" destOrd="0" parTransId="{34401204-BABE-4E5E-8419-218D9B30996E}" sibTransId="{CEED4206-33CC-40C1-B9F8-ED76127886F4}"/>
    <dgm:cxn modelId="{39426679-2B40-4766-BC3D-F39D615F94DC}" srcId="{DE367D96-076C-4FC9-AB21-F6429FCDC560}" destId="{1DBF604C-7655-43F3-B754-0D2D0C407173}" srcOrd="2" destOrd="0" parTransId="{75A00782-0F5B-431B-BEA8-EA6C9C7964E5}" sibTransId="{81F92DE6-14ED-4A84-A977-1169E7F19B6C}"/>
    <dgm:cxn modelId="{06989C0D-7CDB-4F98-9EB2-BCFAD454BB52}" srcId="{6ED23446-BD02-41F5-976D-581C26646BB0}" destId="{B8A35021-104A-49FB-9C3A-7CCA85307B83}" srcOrd="0" destOrd="0" parTransId="{BF89E921-B0AD-4233-9402-AB35AEE74C72}" sibTransId="{ABEEBE8F-78C0-48DD-8186-CE425F36245D}"/>
    <dgm:cxn modelId="{9F9AD1D9-3948-4970-AF72-ACF91939A125}" type="presOf" srcId="{34401204-BABE-4E5E-8419-218D9B30996E}" destId="{E658786B-157F-4E57-8087-2A8E10318997}" srcOrd="0" destOrd="0" presId="urn:microsoft.com/office/officeart/2005/8/layout/hierarchy3"/>
    <dgm:cxn modelId="{0F322AB6-4D60-4A63-BDEA-849041C6D31B}" type="presOf" srcId="{7AF57C40-EF03-40F1-965A-0BDDBA42EFC6}" destId="{E985EC88-0258-4A5A-9B87-9C9846815668}" srcOrd="0" destOrd="0" presId="urn:microsoft.com/office/officeart/2005/8/layout/hierarchy3"/>
    <dgm:cxn modelId="{1C6F78A6-220A-41E3-A258-14DFB844F37F}" type="presOf" srcId="{433AF6EF-98BD-4D1C-AA4F-B89BD5BDDCDF}" destId="{E8CF593A-3ABF-4D68-A4B6-487E27BFFB59}" srcOrd="1" destOrd="0" presId="urn:microsoft.com/office/officeart/2005/8/layout/hierarchy3"/>
    <dgm:cxn modelId="{0D41B931-D9A5-4448-8CAD-0E92F9B2B084}" type="presParOf" srcId="{C92BED8A-2B82-4EE6-90C0-06BC9B9DD9A7}" destId="{33F3D7D3-07E6-4707-965F-49075F7B621F}" srcOrd="0" destOrd="0" presId="urn:microsoft.com/office/officeart/2005/8/layout/hierarchy3"/>
    <dgm:cxn modelId="{A91C57DA-B31A-45D0-9E9F-94E57E777A41}" type="presParOf" srcId="{33F3D7D3-07E6-4707-965F-49075F7B621F}" destId="{B6497906-4E7A-4979-A489-D43D852A7B49}" srcOrd="0" destOrd="0" presId="urn:microsoft.com/office/officeart/2005/8/layout/hierarchy3"/>
    <dgm:cxn modelId="{01456997-89D1-444E-BDB8-BF0E93E33021}" type="presParOf" srcId="{B6497906-4E7A-4979-A489-D43D852A7B49}" destId="{38FB2940-898B-4A66-AC8A-6960688AB17E}" srcOrd="0" destOrd="0" presId="urn:microsoft.com/office/officeart/2005/8/layout/hierarchy3"/>
    <dgm:cxn modelId="{624F16D0-41B4-428C-8364-883D29E54506}" type="presParOf" srcId="{B6497906-4E7A-4979-A489-D43D852A7B49}" destId="{58120FCF-4673-492D-9EE6-29E6191D5E8F}" srcOrd="1" destOrd="0" presId="urn:microsoft.com/office/officeart/2005/8/layout/hierarchy3"/>
    <dgm:cxn modelId="{4875D105-E701-4282-A16D-3E2A0E28A15F}" type="presParOf" srcId="{33F3D7D3-07E6-4707-965F-49075F7B621F}" destId="{DCB4D75B-AC2B-48DB-9631-3E30F549FD5B}" srcOrd="1" destOrd="0" presId="urn:microsoft.com/office/officeart/2005/8/layout/hierarchy3"/>
    <dgm:cxn modelId="{1AABB811-96B6-4E64-AF3C-8673074AD75D}" type="presParOf" srcId="{DCB4D75B-AC2B-48DB-9631-3E30F549FD5B}" destId="{1D6FD020-8873-4276-8CC8-FF6CA8B6630E}" srcOrd="0" destOrd="0" presId="urn:microsoft.com/office/officeart/2005/8/layout/hierarchy3"/>
    <dgm:cxn modelId="{56513639-C5D0-4DE5-A3B1-D0174996C7C2}" type="presParOf" srcId="{DCB4D75B-AC2B-48DB-9631-3E30F549FD5B}" destId="{C65679EB-E4CE-4126-BE20-E796F221D08E}" srcOrd="1" destOrd="0" presId="urn:microsoft.com/office/officeart/2005/8/layout/hierarchy3"/>
    <dgm:cxn modelId="{4D61EF76-DC3A-4D35-A180-6155CDFC48A8}" type="presParOf" srcId="{DCB4D75B-AC2B-48DB-9631-3E30F549FD5B}" destId="{4096844E-8C7F-452B-8CE4-4F2A9DF05E4F}" srcOrd="2" destOrd="0" presId="urn:microsoft.com/office/officeart/2005/8/layout/hierarchy3"/>
    <dgm:cxn modelId="{C52F5026-17AA-466C-B7D6-7CC9913078D2}" type="presParOf" srcId="{DCB4D75B-AC2B-48DB-9631-3E30F549FD5B}" destId="{661D1A48-E728-4719-BB9C-A3213E2B83B7}" srcOrd="3" destOrd="0" presId="urn:microsoft.com/office/officeart/2005/8/layout/hierarchy3"/>
    <dgm:cxn modelId="{AD381F86-EF05-49A8-85FE-ADFD8D54DF2C}" type="presParOf" srcId="{DCB4D75B-AC2B-48DB-9631-3E30F549FD5B}" destId="{5E5C67B0-19D6-44B1-9ECF-45F5C25D32C5}" srcOrd="4" destOrd="0" presId="urn:microsoft.com/office/officeart/2005/8/layout/hierarchy3"/>
    <dgm:cxn modelId="{451F30B6-13ED-4299-97F1-DB950E81E840}" type="presParOf" srcId="{DCB4D75B-AC2B-48DB-9631-3E30F549FD5B}" destId="{BBE20748-AA5E-4696-8DB3-8893905CF6AA}" srcOrd="5" destOrd="0" presId="urn:microsoft.com/office/officeart/2005/8/layout/hierarchy3"/>
    <dgm:cxn modelId="{2C25DD13-469A-47FC-A5DC-71615FF84B41}" type="presParOf" srcId="{C92BED8A-2B82-4EE6-90C0-06BC9B9DD9A7}" destId="{71B30D2B-BE26-4CDA-9909-31E237DB2C42}" srcOrd="1" destOrd="0" presId="urn:microsoft.com/office/officeart/2005/8/layout/hierarchy3"/>
    <dgm:cxn modelId="{1A13F2F4-F519-476D-A592-EDF6CAB78365}" type="presParOf" srcId="{71B30D2B-BE26-4CDA-9909-31E237DB2C42}" destId="{3FAA9063-71C2-4E3C-B695-6366FF013FBF}" srcOrd="0" destOrd="0" presId="urn:microsoft.com/office/officeart/2005/8/layout/hierarchy3"/>
    <dgm:cxn modelId="{BBD09D1F-73F4-4E00-9E79-283A63D3EDA5}" type="presParOf" srcId="{3FAA9063-71C2-4E3C-B695-6366FF013FBF}" destId="{F733D6B1-04D3-4EA2-B6E2-9AA3FD6649FD}" srcOrd="0" destOrd="0" presId="urn:microsoft.com/office/officeart/2005/8/layout/hierarchy3"/>
    <dgm:cxn modelId="{05D66DC1-DB17-4878-9366-E501076AE3D0}" type="presParOf" srcId="{3FAA9063-71C2-4E3C-B695-6366FF013FBF}" destId="{0E98C7F8-6A1D-43F7-B0CD-3D906B346962}" srcOrd="1" destOrd="0" presId="urn:microsoft.com/office/officeart/2005/8/layout/hierarchy3"/>
    <dgm:cxn modelId="{E907A0D2-D774-4138-AEDA-9C8C0DFCADFE}" type="presParOf" srcId="{71B30D2B-BE26-4CDA-9909-31E237DB2C42}" destId="{0025304C-D4B5-4201-BFE2-C0C9876A028D}" srcOrd="1" destOrd="0" presId="urn:microsoft.com/office/officeart/2005/8/layout/hierarchy3"/>
    <dgm:cxn modelId="{8A69444F-8B75-4436-95BC-32FBCE62650E}" type="presParOf" srcId="{0025304C-D4B5-4201-BFE2-C0C9876A028D}" destId="{7D119C31-FBAD-49F2-9CB1-4DD245B0927C}" srcOrd="0" destOrd="0" presId="urn:microsoft.com/office/officeart/2005/8/layout/hierarchy3"/>
    <dgm:cxn modelId="{9601B37F-86E5-4244-81BD-E73A2386EFE2}" type="presParOf" srcId="{0025304C-D4B5-4201-BFE2-C0C9876A028D}" destId="{7A3CCC9B-378E-4391-9774-9F91DCAC3E5D}" srcOrd="1" destOrd="0" presId="urn:microsoft.com/office/officeart/2005/8/layout/hierarchy3"/>
    <dgm:cxn modelId="{8F85558F-6F70-4E8B-9DCF-B66FEBF53D87}" type="presParOf" srcId="{0025304C-D4B5-4201-BFE2-C0C9876A028D}" destId="{6487ED3B-1ADB-4524-977A-AA5D54C4AA38}" srcOrd="2" destOrd="0" presId="urn:microsoft.com/office/officeart/2005/8/layout/hierarchy3"/>
    <dgm:cxn modelId="{9DAD3D52-B863-44A8-AE06-A65E0AD4B256}" type="presParOf" srcId="{0025304C-D4B5-4201-BFE2-C0C9876A028D}" destId="{3C96A47F-76BB-452F-A1D3-2F748C3FBBCA}" srcOrd="3" destOrd="0" presId="urn:microsoft.com/office/officeart/2005/8/layout/hierarchy3"/>
    <dgm:cxn modelId="{F3529D18-07AB-4CF0-B2A5-703C804848D9}" type="presParOf" srcId="{0025304C-D4B5-4201-BFE2-C0C9876A028D}" destId="{E985EC88-0258-4A5A-9B87-9C9846815668}" srcOrd="4" destOrd="0" presId="urn:microsoft.com/office/officeart/2005/8/layout/hierarchy3"/>
    <dgm:cxn modelId="{4F12C326-3C56-4BA5-BD8D-F3BED097421F}" type="presParOf" srcId="{0025304C-D4B5-4201-BFE2-C0C9876A028D}" destId="{0D0AB76D-3054-41CB-A97C-415C252A1F83}" srcOrd="5" destOrd="0" presId="urn:microsoft.com/office/officeart/2005/8/layout/hierarchy3"/>
    <dgm:cxn modelId="{2170D8A9-BDF3-4404-8B52-4258D43C57F6}" type="presParOf" srcId="{C92BED8A-2B82-4EE6-90C0-06BC9B9DD9A7}" destId="{B1B4461E-C639-4C45-979B-65D187006805}" srcOrd="2" destOrd="0" presId="urn:microsoft.com/office/officeart/2005/8/layout/hierarchy3"/>
    <dgm:cxn modelId="{01A96965-9A07-4616-A4C0-0101AAD58455}" type="presParOf" srcId="{B1B4461E-C639-4C45-979B-65D187006805}" destId="{BEC85357-ED03-485B-9116-C17B5144A2FB}" srcOrd="0" destOrd="0" presId="urn:microsoft.com/office/officeart/2005/8/layout/hierarchy3"/>
    <dgm:cxn modelId="{45BC8DD3-C967-4F14-8AC8-6003322B9027}" type="presParOf" srcId="{BEC85357-ED03-485B-9116-C17B5144A2FB}" destId="{76DADF0F-D465-42F9-AF1C-D1D6FFB55069}" srcOrd="0" destOrd="0" presId="urn:microsoft.com/office/officeart/2005/8/layout/hierarchy3"/>
    <dgm:cxn modelId="{BCC23398-2080-4452-841A-9F468D503028}" type="presParOf" srcId="{BEC85357-ED03-485B-9116-C17B5144A2FB}" destId="{E8CF593A-3ABF-4D68-A4B6-487E27BFFB59}" srcOrd="1" destOrd="0" presId="urn:microsoft.com/office/officeart/2005/8/layout/hierarchy3"/>
    <dgm:cxn modelId="{8869ECB3-6845-4865-93E0-0BE4A1A46CF9}" type="presParOf" srcId="{B1B4461E-C639-4C45-979B-65D187006805}" destId="{CE6C1B75-594A-4C20-9FCB-840E0FCFE850}" srcOrd="1" destOrd="0" presId="urn:microsoft.com/office/officeart/2005/8/layout/hierarchy3"/>
    <dgm:cxn modelId="{99210B99-23CB-45A0-9DBB-894692B01E15}" type="presParOf" srcId="{CE6C1B75-594A-4C20-9FCB-840E0FCFE850}" destId="{E658786B-157F-4E57-8087-2A8E10318997}" srcOrd="0" destOrd="0" presId="urn:microsoft.com/office/officeart/2005/8/layout/hierarchy3"/>
    <dgm:cxn modelId="{5D328291-A968-43BD-84D8-F18A184BA057}" type="presParOf" srcId="{CE6C1B75-594A-4C20-9FCB-840E0FCFE850}" destId="{55AE09F5-2AE5-43B2-B645-D14CDCE9DEAE}" srcOrd="1" destOrd="0" presId="urn:microsoft.com/office/officeart/2005/8/layout/hierarchy3"/>
    <dgm:cxn modelId="{FF4A456F-4C50-4240-8F30-C1474BB5CF14}" type="presParOf" srcId="{CE6C1B75-594A-4C20-9FCB-840E0FCFE850}" destId="{56313C71-E4AE-474C-93DA-B25A54A545F0}" srcOrd="2" destOrd="0" presId="urn:microsoft.com/office/officeart/2005/8/layout/hierarchy3"/>
    <dgm:cxn modelId="{5D56B0B0-A510-4926-B504-542312BC32F9}" type="presParOf" srcId="{CE6C1B75-594A-4C20-9FCB-840E0FCFE850}" destId="{700A8C00-78AE-4EBF-AEEF-2CB776E31749}" srcOrd="3" destOrd="0" presId="urn:microsoft.com/office/officeart/2005/8/layout/hierarchy3"/>
    <dgm:cxn modelId="{B34CC869-AD6B-4FB3-81BF-9ACEA03E78DA}" type="presParOf" srcId="{CE6C1B75-594A-4C20-9FCB-840E0FCFE850}" destId="{F0F06106-4E50-4541-8DD4-B6DED2BC7041}" srcOrd="4" destOrd="0" presId="urn:microsoft.com/office/officeart/2005/8/layout/hierarchy3"/>
    <dgm:cxn modelId="{A9676999-3266-40F0-BCCF-31C456D3D279}" type="presParOf" srcId="{CE6C1B75-594A-4C20-9FCB-840E0FCFE850}" destId="{ADA9E010-7AA3-45D6-8A81-8344C1839A0A}" srcOrd="5" destOrd="0" presId="urn:microsoft.com/office/officeart/2005/8/layout/hierarchy3"/>
    <dgm:cxn modelId="{D17D8161-01C3-46B5-B53A-CCFE81767A68}" type="presParOf" srcId="{C92BED8A-2B82-4EE6-90C0-06BC9B9DD9A7}" destId="{F9BCF87A-23EB-42CA-99EB-2A69B228DC63}" srcOrd="3" destOrd="0" presId="urn:microsoft.com/office/officeart/2005/8/layout/hierarchy3"/>
    <dgm:cxn modelId="{604EF7A5-DD7C-434B-939E-4F5A0B05B3B6}" type="presParOf" srcId="{F9BCF87A-23EB-42CA-99EB-2A69B228DC63}" destId="{F800803B-E4EC-40E1-A846-D81E806F3A22}" srcOrd="0" destOrd="0" presId="urn:microsoft.com/office/officeart/2005/8/layout/hierarchy3"/>
    <dgm:cxn modelId="{CF1C32DE-5FC6-4870-A16D-0EC702BE5942}" type="presParOf" srcId="{F800803B-E4EC-40E1-A846-D81E806F3A22}" destId="{20DB4C06-AD35-4CE1-A891-B06693CFF1B5}" srcOrd="0" destOrd="0" presId="urn:microsoft.com/office/officeart/2005/8/layout/hierarchy3"/>
    <dgm:cxn modelId="{C134AE0C-B14B-4F81-998F-19B90B410F2A}" type="presParOf" srcId="{F800803B-E4EC-40E1-A846-D81E806F3A22}" destId="{17646C26-0F3A-4D7E-AA12-17C60B98C8B3}" srcOrd="1" destOrd="0" presId="urn:microsoft.com/office/officeart/2005/8/layout/hierarchy3"/>
    <dgm:cxn modelId="{A04E6200-0D64-4D03-9473-2057AF87E3CD}" type="presParOf" srcId="{F9BCF87A-23EB-42CA-99EB-2A69B228DC63}" destId="{E75EF40D-F3EC-4925-B445-C9CE84C0FD6C}" srcOrd="1" destOrd="0" presId="urn:microsoft.com/office/officeart/2005/8/layout/hierarchy3"/>
    <dgm:cxn modelId="{1CFFA6DC-26B8-4B98-B596-A6A5759B9B33}" type="presParOf" srcId="{E75EF40D-F3EC-4925-B445-C9CE84C0FD6C}" destId="{5A90F984-40F5-4833-8C49-0D6AB8C4AA16}" srcOrd="0" destOrd="0" presId="urn:microsoft.com/office/officeart/2005/8/layout/hierarchy3"/>
    <dgm:cxn modelId="{033A98CE-706F-45B2-A47F-2EA142E0CBD4}" type="presParOf" srcId="{E75EF40D-F3EC-4925-B445-C9CE84C0FD6C}" destId="{1397A5A2-91D7-4B0E-BDE9-758B156A8DDD}" srcOrd="1" destOrd="0" presId="urn:microsoft.com/office/officeart/2005/8/layout/hierarchy3"/>
    <dgm:cxn modelId="{276D455A-F3A9-4AC8-9310-A4E829F4688E}" type="presParOf" srcId="{E75EF40D-F3EC-4925-B445-C9CE84C0FD6C}" destId="{D41BBF02-B63A-4C89-BD60-B04DDE8C0A50}" srcOrd="2" destOrd="0" presId="urn:microsoft.com/office/officeart/2005/8/layout/hierarchy3"/>
    <dgm:cxn modelId="{74257C20-3E0A-4A98-AA1D-2FAE0B061A58}" type="presParOf" srcId="{E75EF40D-F3EC-4925-B445-C9CE84C0FD6C}" destId="{51E847BB-D374-409E-A475-FCC672A3617F}" srcOrd="3" destOrd="0" presId="urn:microsoft.com/office/officeart/2005/8/layout/hierarchy3"/>
    <dgm:cxn modelId="{495377ED-DE1E-450C-B755-CEFE8731C89F}" type="presParOf" srcId="{E75EF40D-F3EC-4925-B445-C9CE84C0FD6C}" destId="{C4407373-9D1F-4645-9835-9E9440DE8258}" srcOrd="4" destOrd="0" presId="urn:microsoft.com/office/officeart/2005/8/layout/hierarchy3"/>
    <dgm:cxn modelId="{3B510E54-92A9-4A68-A5C5-7A7316284A24}" type="presParOf" srcId="{E75EF40D-F3EC-4925-B445-C9CE84C0FD6C}" destId="{E7AC5ED5-19A1-40B8-B2CB-B07EDC67141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B2940-898B-4A66-AC8A-6960688AB17E}">
      <dsp:nvSpPr>
        <dsp:cNvPr id="0" name=""/>
        <dsp:cNvSpPr/>
      </dsp:nvSpPr>
      <dsp:spPr>
        <a:xfrm>
          <a:off x="1790472" y="674"/>
          <a:ext cx="1840787" cy="920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rebuchet MS" panose="020B0603020202020204" pitchFamily="34" charset="0"/>
            </a:rPr>
            <a:t>Responsable Administratif</a:t>
          </a:r>
          <a:endParaRPr lang="fr-FR" sz="1600" b="1" kern="1200" dirty="0">
            <a:latin typeface="Trebuchet MS" panose="020B0603020202020204" pitchFamily="34" charset="0"/>
          </a:endParaRPr>
        </a:p>
      </dsp:txBody>
      <dsp:txXfrm>
        <a:off x="1817429" y="27631"/>
        <a:ext cx="1786873" cy="866479"/>
      </dsp:txXfrm>
    </dsp:sp>
    <dsp:sp modelId="{1D6FD020-8873-4276-8CC8-FF6CA8B6630E}">
      <dsp:nvSpPr>
        <dsp:cNvPr id="0" name=""/>
        <dsp:cNvSpPr/>
      </dsp:nvSpPr>
      <dsp:spPr>
        <a:xfrm>
          <a:off x="1974551" y="921067"/>
          <a:ext cx="183636" cy="690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295"/>
              </a:lnTo>
              <a:lnTo>
                <a:pt x="183636" y="6902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679EB-E4CE-4126-BE20-E796F221D08E}">
      <dsp:nvSpPr>
        <dsp:cNvPr id="0" name=""/>
        <dsp:cNvSpPr/>
      </dsp:nvSpPr>
      <dsp:spPr>
        <a:xfrm>
          <a:off x="2158188" y="1151166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Relations avec la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comptabilité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(externalisée)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2185145" y="1178123"/>
        <a:ext cx="1418715" cy="866479"/>
      </dsp:txXfrm>
    </dsp:sp>
    <dsp:sp modelId="{4096844E-8C7F-452B-8CE4-4F2A9DF05E4F}">
      <dsp:nvSpPr>
        <dsp:cNvPr id="0" name=""/>
        <dsp:cNvSpPr/>
      </dsp:nvSpPr>
      <dsp:spPr>
        <a:xfrm>
          <a:off x="1974551" y="921067"/>
          <a:ext cx="183636" cy="1840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0787"/>
              </a:lnTo>
              <a:lnTo>
                <a:pt x="183636" y="18407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D1A48-E728-4719-BB9C-A3213E2B83B7}">
      <dsp:nvSpPr>
        <dsp:cNvPr id="0" name=""/>
        <dsp:cNvSpPr/>
      </dsp:nvSpPr>
      <dsp:spPr>
        <a:xfrm>
          <a:off x="2158188" y="2301658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Trebuchet MS" panose="020B0603020202020204" pitchFamily="34" charset="0"/>
            </a:rPr>
            <a:t>Travail en binôme avec la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Trebuchet MS" panose="020B0603020202020204" pitchFamily="34" charset="0"/>
            </a:rPr>
            <a:t>webmaster</a:t>
          </a:r>
          <a:endParaRPr lang="fr-FR" sz="1200" kern="1200" dirty="0">
            <a:latin typeface="Trebuchet MS" panose="020B0603020202020204" pitchFamily="34" charset="0"/>
          </a:endParaRPr>
        </a:p>
      </dsp:txBody>
      <dsp:txXfrm>
        <a:off x="2185145" y="2328615"/>
        <a:ext cx="1418715" cy="866479"/>
      </dsp:txXfrm>
    </dsp:sp>
    <dsp:sp modelId="{5E5C67B0-19D6-44B1-9ECF-45F5C25D32C5}">
      <dsp:nvSpPr>
        <dsp:cNvPr id="0" name=""/>
        <dsp:cNvSpPr/>
      </dsp:nvSpPr>
      <dsp:spPr>
        <a:xfrm>
          <a:off x="1974551" y="921067"/>
          <a:ext cx="183636" cy="299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1278"/>
              </a:lnTo>
              <a:lnTo>
                <a:pt x="183636" y="29912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20748-AA5E-4696-8DB3-8893905CF6AA}">
      <dsp:nvSpPr>
        <dsp:cNvPr id="0" name=""/>
        <dsp:cNvSpPr/>
      </dsp:nvSpPr>
      <dsp:spPr>
        <a:xfrm>
          <a:off x="2158188" y="3452150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200" kern="1200" dirty="0"/>
        </a:p>
      </dsp:txBody>
      <dsp:txXfrm>
        <a:off x="2185145" y="3479107"/>
        <a:ext cx="1418715" cy="866479"/>
      </dsp:txXfrm>
    </dsp:sp>
    <dsp:sp modelId="{F733D6B1-04D3-4EA2-B6E2-9AA3FD6649FD}">
      <dsp:nvSpPr>
        <dsp:cNvPr id="0" name=""/>
        <dsp:cNvSpPr/>
      </dsp:nvSpPr>
      <dsp:spPr>
        <a:xfrm>
          <a:off x="3874758" y="674"/>
          <a:ext cx="1840787" cy="920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rebuchet MS" panose="020B0603020202020204" pitchFamily="34" charset="0"/>
            </a:rPr>
            <a:t>Responsable pédagogique</a:t>
          </a:r>
          <a:endParaRPr lang="fr-FR" sz="1600" b="1" kern="1200" dirty="0">
            <a:latin typeface="Trebuchet MS" panose="020B0603020202020204" pitchFamily="34" charset="0"/>
          </a:endParaRPr>
        </a:p>
      </dsp:txBody>
      <dsp:txXfrm>
        <a:off x="3901715" y="27631"/>
        <a:ext cx="1786873" cy="866479"/>
      </dsp:txXfrm>
    </dsp:sp>
    <dsp:sp modelId="{7D119C31-FBAD-49F2-9CB1-4DD245B0927C}">
      <dsp:nvSpPr>
        <dsp:cNvPr id="0" name=""/>
        <dsp:cNvSpPr/>
      </dsp:nvSpPr>
      <dsp:spPr>
        <a:xfrm>
          <a:off x="4058837" y="921067"/>
          <a:ext cx="183769" cy="690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295"/>
              </a:lnTo>
              <a:lnTo>
                <a:pt x="183769" y="6902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CCC9B-378E-4391-9774-9F91DCAC3E5D}">
      <dsp:nvSpPr>
        <dsp:cNvPr id="0" name=""/>
        <dsp:cNvSpPr/>
      </dsp:nvSpPr>
      <dsp:spPr>
        <a:xfrm>
          <a:off x="4242607" y="1151166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Recrutement des formateurs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4269564" y="1178123"/>
        <a:ext cx="1418715" cy="866479"/>
      </dsp:txXfrm>
    </dsp:sp>
    <dsp:sp modelId="{6487ED3B-1ADB-4524-977A-AA5D54C4AA38}">
      <dsp:nvSpPr>
        <dsp:cNvPr id="0" name=""/>
        <dsp:cNvSpPr/>
      </dsp:nvSpPr>
      <dsp:spPr>
        <a:xfrm>
          <a:off x="4058837" y="921067"/>
          <a:ext cx="183769" cy="1840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0787"/>
              </a:lnTo>
              <a:lnTo>
                <a:pt x="183769" y="18407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6A47F-76BB-452F-A1D3-2F748C3FBBCA}">
      <dsp:nvSpPr>
        <dsp:cNvPr id="0" name=""/>
        <dsp:cNvSpPr/>
      </dsp:nvSpPr>
      <dsp:spPr>
        <a:xfrm>
          <a:off x="4242607" y="2301658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Ingénierie pédagogique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4269564" y="2328615"/>
        <a:ext cx="1418715" cy="866479"/>
      </dsp:txXfrm>
    </dsp:sp>
    <dsp:sp modelId="{E985EC88-0258-4A5A-9B87-9C9846815668}">
      <dsp:nvSpPr>
        <dsp:cNvPr id="0" name=""/>
        <dsp:cNvSpPr/>
      </dsp:nvSpPr>
      <dsp:spPr>
        <a:xfrm>
          <a:off x="4058837" y="921067"/>
          <a:ext cx="183769" cy="299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1278"/>
              </a:lnTo>
              <a:lnTo>
                <a:pt x="183769" y="29912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B76D-3054-41CB-A97C-415C252A1F83}">
      <dsp:nvSpPr>
        <dsp:cNvPr id="0" name=""/>
        <dsp:cNvSpPr/>
      </dsp:nvSpPr>
      <dsp:spPr>
        <a:xfrm>
          <a:off x="4242607" y="3452150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Gestion clientèle selon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secteurs et sujets traités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4269564" y="3479107"/>
        <a:ext cx="1418715" cy="866479"/>
      </dsp:txXfrm>
    </dsp:sp>
    <dsp:sp modelId="{76DADF0F-D465-42F9-AF1C-D1D6FFB55069}">
      <dsp:nvSpPr>
        <dsp:cNvPr id="0" name=""/>
        <dsp:cNvSpPr/>
      </dsp:nvSpPr>
      <dsp:spPr>
        <a:xfrm>
          <a:off x="5934967" y="674"/>
          <a:ext cx="1840787" cy="920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rebuchet MS" panose="020B0603020202020204" pitchFamily="34" charset="0"/>
            </a:rPr>
            <a:t>Webmaster</a:t>
          </a:r>
          <a:endParaRPr lang="fr-FR" sz="1600" b="1" kern="1200" dirty="0">
            <a:latin typeface="Trebuchet MS" panose="020B0603020202020204" pitchFamily="34" charset="0"/>
          </a:endParaRPr>
        </a:p>
      </dsp:txBody>
      <dsp:txXfrm>
        <a:off x="5961924" y="27631"/>
        <a:ext cx="1786873" cy="866479"/>
      </dsp:txXfrm>
    </dsp:sp>
    <dsp:sp modelId="{E658786B-157F-4E57-8087-2A8E10318997}">
      <dsp:nvSpPr>
        <dsp:cNvPr id="0" name=""/>
        <dsp:cNvSpPr/>
      </dsp:nvSpPr>
      <dsp:spPr>
        <a:xfrm>
          <a:off x="6119046" y="921067"/>
          <a:ext cx="183916" cy="690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295"/>
              </a:lnTo>
              <a:lnTo>
                <a:pt x="183916" y="6902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E09F5-2AE5-43B2-B645-D14CDCE9DEAE}">
      <dsp:nvSpPr>
        <dsp:cNvPr id="0" name=""/>
        <dsp:cNvSpPr/>
      </dsp:nvSpPr>
      <dsp:spPr>
        <a:xfrm>
          <a:off x="6302963" y="1151166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Mise à jour et référencement du site web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6329920" y="1178123"/>
        <a:ext cx="1418715" cy="866479"/>
      </dsp:txXfrm>
    </dsp:sp>
    <dsp:sp modelId="{56313C71-E4AE-474C-93DA-B25A54A545F0}">
      <dsp:nvSpPr>
        <dsp:cNvPr id="0" name=""/>
        <dsp:cNvSpPr/>
      </dsp:nvSpPr>
      <dsp:spPr>
        <a:xfrm>
          <a:off x="6119046" y="921067"/>
          <a:ext cx="183916" cy="1840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0787"/>
              </a:lnTo>
              <a:lnTo>
                <a:pt x="183916" y="18407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A8C00-78AE-4EBF-AEEF-2CB776E31749}">
      <dsp:nvSpPr>
        <dsp:cNvPr id="0" name=""/>
        <dsp:cNvSpPr/>
      </dsp:nvSpPr>
      <dsp:spPr>
        <a:xfrm>
          <a:off x="6302963" y="2301658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Animation de la stratégie de communication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6329920" y="2328615"/>
        <a:ext cx="1418715" cy="866479"/>
      </dsp:txXfrm>
    </dsp:sp>
    <dsp:sp modelId="{F0F06106-4E50-4541-8DD4-B6DED2BC7041}">
      <dsp:nvSpPr>
        <dsp:cNvPr id="0" name=""/>
        <dsp:cNvSpPr/>
      </dsp:nvSpPr>
      <dsp:spPr>
        <a:xfrm>
          <a:off x="6119046" y="921067"/>
          <a:ext cx="183916" cy="299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1278"/>
              </a:lnTo>
              <a:lnTo>
                <a:pt x="183916" y="29912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9E010-7AA3-45D6-8A81-8344C1839A0A}">
      <dsp:nvSpPr>
        <dsp:cNvPr id="0" name=""/>
        <dsp:cNvSpPr/>
      </dsp:nvSpPr>
      <dsp:spPr>
        <a:xfrm>
          <a:off x="6302963" y="3452150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Gestion de la base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de données clients et mailing sur nouvelles formations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6329920" y="3479107"/>
        <a:ext cx="1418715" cy="866479"/>
      </dsp:txXfrm>
    </dsp:sp>
    <dsp:sp modelId="{20DB4C06-AD35-4CE1-A891-B06693CFF1B5}">
      <dsp:nvSpPr>
        <dsp:cNvPr id="0" name=""/>
        <dsp:cNvSpPr/>
      </dsp:nvSpPr>
      <dsp:spPr>
        <a:xfrm>
          <a:off x="7983285" y="674"/>
          <a:ext cx="1840787" cy="920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latin typeface="Trebuchet MS" panose="020B0603020202020204" pitchFamily="34" charset="0"/>
            </a:rPr>
            <a:t>Référente handicap</a:t>
          </a:r>
          <a:endParaRPr lang="fr-FR" sz="1600" b="1" kern="1200" dirty="0">
            <a:latin typeface="Trebuchet MS" panose="020B0603020202020204" pitchFamily="34" charset="0"/>
          </a:endParaRPr>
        </a:p>
      </dsp:txBody>
      <dsp:txXfrm>
        <a:off x="8010242" y="27631"/>
        <a:ext cx="1786873" cy="866479"/>
      </dsp:txXfrm>
    </dsp:sp>
    <dsp:sp modelId="{5A90F984-40F5-4833-8C49-0D6AB8C4AA16}">
      <dsp:nvSpPr>
        <dsp:cNvPr id="0" name=""/>
        <dsp:cNvSpPr/>
      </dsp:nvSpPr>
      <dsp:spPr>
        <a:xfrm>
          <a:off x="8167363" y="921067"/>
          <a:ext cx="183924" cy="690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295"/>
              </a:lnTo>
              <a:lnTo>
                <a:pt x="183924" y="6902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7A5A2-91D7-4B0E-BDE9-758B156A8DDD}">
      <dsp:nvSpPr>
        <dsp:cNvPr id="0" name=""/>
        <dsp:cNvSpPr/>
      </dsp:nvSpPr>
      <dsp:spPr>
        <a:xfrm>
          <a:off x="8351287" y="1151166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Satisfaction stagiaire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qui ont besoin d’être orientés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8378244" y="1178123"/>
        <a:ext cx="1418715" cy="866479"/>
      </dsp:txXfrm>
    </dsp:sp>
    <dsp:sp modelId="{D41BBF02-B63A-4C89-BD60-B04DDE8C0A50}">
      <dsp:nvSpPr>
        <dsp:cNvPr id="0" name=""/>
        <dsp:cNvSpPr/>
      </dsp:nvSpPr>
      <dsp:spPr>
        <a:xfrm>
          <a:off x="8167363" y="921067"/>
          <a:ext cx="183924" cy="1840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0787"/>
              </a:lnTo>
              <a:lnTo>
                <a:pt x="183924" y="18407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847BB-D374-409E-A475-FCC672A3617F}">
      <dsp:nvSpPr>
        <dsp:cNvPr id="0" name=""/>
        <dsp:cNvSpPr/>
      </dsp:nvSpPr>
      <dsp:spPr>
        <a:xfrm>
          <a:off x="8351287" y="2301658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Trebuchet MS" panose="020B0603020202020204" pitchFamily="34" charset="0"/>
            </a:rPr>
            <a:t>Veiller à l’accueil adapté des stagiaires 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8378244" y="2328615"/>
        <a:ext cx="1418715" cy="866479"/>
      </dsp:txXfrm>
    </dsp:sp>
    <dsp:sp modelId="{C4407373-9D1F-4645-9835-9E9440DE8258}">
      <dsp:nvSpPr>
        <dsp:cNvPr id="0" name=""/>
        <dsp:cNvSpPr/>
      </dsp:nvSpPr>
      <dsp:spPr>
        <a:xfrm>
          <a:off x="8167363" y="921067"/>
          <a:ext cx="183924" cy="299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1278"/>
              </a:lnTo>
              <a:lnTo>
                <a:pt x="183924" y="29912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AC5ED5-19A1-40B8-B2CB-B07EDC67141D}">
      <dsp:nvSpPr>
        <dsp:cNvPr id="0" name=""/>
        <dsp:cNvSpPr/>
      </dsp:nvSpPr>
      <dsp:spPr>
        <a:xfrm>
          <a:off x="8351287" y="3452150"/>
          <a:ext cx="1472629" cy="920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>
              <a:latin typeface="Trebuchet MS" panose="020B0603020202020204" pitchFamily="34" charset="0"/>
            </a:rPr>
            <a:t>Veiller </a:t>
          </a:r>
          <a:r>
            <a:rPr lang="fr-FR" sz="1100" kern="1200" dirty="0" smtClean="0">
              <a:latin typeface="Trebuchet MS" panose="020B0603020202020204" pitchFamily="34" charset="0"/>
            </a:rPr>
            <a:t>aux conditions </a:t>
          </a:r>
          <a:r>
            <a:rPr lang="fr-FR" sz="1100" kern="1200" dirty="0">
              <a:latin typeface="Trebuchet MS" panose="020B0603020202020204" pitchFamily="34" charset="0"/>
            </a:rPr>
            <a:t>d’exercices optimum </a:t>
          </a:r>
          <a:r>
            <a:rPr lang="fr-FR" sz="1100" kern="1200" dirty="0" smtClean="0">
              <a:latin typeface="Trebuchet MS" panose="020B0603020202020204" pitchFamily="34" charset="0"/>
            </a:rPr>
            <a:t>des formateurs</a:t>
          </a:r>
          <a:endParaRPr lang="fr-FR" sz="1100" kern="1200" dirty="0">
            <a:latin typeface="Trebuchet MS" panose="020B0603020202020204" pitchFamily="34" charset="0"/>
          </a:endParaRPr>
        </a:p>
      </dsp:txBody>
      <dsp:txXfrm>
        <a:off x="8378244" y="3479107"/>
        <a:ext cx="1418715" cy="866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1630227-46C5-4CD2-BEA2-5256F91EB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0EA94191-50B1-4FBC-8729-67B42E7FF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9CEC076-6C8E-489F-AA84-E468653D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0623E15-C7A1-4E87-85F3-65E51B0C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76D930FB-2A3A-4494-9BE8-0B89C34B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70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850813D-F957-42C6-A6EF-3C230658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34182999-7DA7-4324-9292-AC59FC913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952C7C5-AD99-4C81-92B4-A7C1B418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BF97D85-9FF3-467C-B56C-328A9443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AC929394-D858-4AAD-87F4-1F9059ED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1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757379EB-7BE6-4031-97C1-1AA7809D3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AE1B2FEA-40D8-4919-973A-4E8E4498D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1C417AE-26F0-498A-89E5-9A9EB262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222B521-B6E5-4CC5-8FAE-732DE5B0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6A41F60-E3A9-4E5F-B28B-DBB160EA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76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0AF88AA-96C0-401C-8B9F-AF184FE4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E2AEB91-A4B7-4997-B350-7F4A70B50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9447A0FB-F96C-450C-BD0D-B0B1CE34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2336AE0-A82E-49AB-8F36-C821AEC8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BF3DE55-7AC2-4E7D-BE18-BA5B2F90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28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A08113E-2225-42DA-9C4D-BDD7628F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85F6CF5-763B-459C-BB64-A434C80A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88D080D-93CD-467A-BE2D-38DE5BA3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97DBF18-9D17-4B76-87BC-78070B20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D10E47B-6765-4202-A86A-738333FD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352680-94C1-47DE-8ED1-D3BF2E5E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2E3CCFB-49BF-466D-B306-F981F8455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DE0E32E6-179E-4235-A174-0CF51A1B2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F41FD3B1-74A8-4E81-8757-D5428750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C71A656D-7B54-4762-80E5-DC90B5CC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977810F1-EA0E-4891-A690-ED223E4B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26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440BA52-640D-4821-A4FC-56F71260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C9028D01-DD93-4130-BF2F-79DBD1741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B13C8AD7-8733-49A9-9B74-FCD787771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C24FE1E8-E3A2-4431-8149-DB136146A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A513ECF0-53E1-4EF3-91FC-BF2CEA6DE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87FC4336-97CE-41A2-A0B1-1756E589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4D73EF71-3200-4023-AED3-146C9F32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267A82ED-ED0A-4128-B35D-4B79DFBA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F1ED396-4732-46CF-81D2-26AD39EC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2CA1A48B-DDF1-456B-97E0-79A98CD3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9292E106-11B6-4CAD-9B8D-7A9A6CE0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6EE7C458-D762-4D1F-B912-22183FB5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2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E37A29A3-9417-4EB9-A405-57F58771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981772A4-F36F-4157-B4E0-E380641E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2D3F4C20-D425-4B7F-92A9-D872DC01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95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0818923-200D-4F19-847F-D26C863EF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657BA70-DC19-410F-9C2D-3D9BC69E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C5DE6DEA-F02A-4D31-B9E8-F50BAD8C4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011E6D61-39E4-4A9F-AB25-4BA5DF0F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BFE56BB1-B250-4F9D-9038-17755B50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501C8519-AE81-4BD1-9D7B-AF9BA43D8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4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CBFC1CA-E3D3-4288-8743-F7700DC2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3A436245-0702-4E71-A562-597A7A7FA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DC19DBE2-ADED-4DF7-87D4-7918472B4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7002BB6E-809D-44E2-9759-E03C7C4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12FDEE0-337C-4E35-BDAB-79B95EAE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382F0887-DFEC-4CCB-B4B8-09503790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12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DF1E9BCB-5038-443B-A850-C725E93E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22AE30F2-3ED3-4A21-9A8B-EA4442A7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C33F648-4EDD-42AC-80C9-E282A11FE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C40E-7E09-44A3-92E8-9991B736222B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DA048630-3D0B-407E-B655-F0396EBD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D0770465-A268-45B5-B85D-C3ECF8005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18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="" xmlns:a16="http://schemas.microsoft.com/office/drawing/2014/main" id="{E7790192-D04C-48E7-B8B8-71A842180E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0272903"/>
              </p:ext>
            </p:extLst>
          </p:nvPr>
        </p:nvGraphicFramePr>
        <p:xfrm>
          <a:off x="367924" y="2255984"/>
          <a:ext cx="10880034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A0A840C7-338D-4DE3-BE67-BCF41A94972E}"/>
              </a:ext>
            </a:extLst>
          </p:cNvPr>
          <p:cNvSpPr txBox="1"/>
          <p:nvPr/>
        </p:nvSpPr>
        <p:spPr>
          <a:xfrm>
            <a:off x="2943617" y="366490"/>
            <a:ext cx="7039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</a:rPr>
              <a:t>Répartition des rôles au sein de </a:t>
            </a:r>
            <a:r>
              <a:rPr lang="fr-FR" sz="2000" b="1" dirty="0" err="1" smtClean="0">
                <a:solidFill>
                  <a:schemeClr val="accent5">
                    <a:lumMod val="75000"/>
                  </a:schemeClr>
                </a:solidFill>
              </a:rPr>
              <a:t>Khépri</a:t>
            </a: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</a:rPr>
              <a:t> Santé Formation</a:t>
            </a:r>
            <a:endParaRPr lang="fr-FR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70375" y="793291"/>
            <a:ext cx="7905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Vos interlocutrices que vous pourrez solliciter selon la thématique : </a:t>
            </a:r>
          </a:p>
          <a:p>
            <a:pPr algn="ctr"/>
            <a:r>
              <a:rPr lang="fr-FR" sz="12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Evelyne </a:t>
            </a:r>
            <a:r>
              <a:rPr lang="fr-FR" sz="1200" b="1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Revellat, Sarah Ifergan, Carole Fournaise</a:t>
            </a:r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, Elisheva </a:t>
            </a:r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Lahmi</a:t>
            </a:r>
            <a:endParaRPr lang="fr-FR" sz="1200" dirty="0" smtClean="0">
              <a:solidFill>
                <a:schemeClr val="accent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Chacune sera </a:t>
            </a:r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votre </a:t>
            </a:r>
            <a:r>
              <a:rPr lang="fr-FR" sz="1200" dirty="0">
                <a:solidFill>
                  <a:schemeClr val="accent1"/>
                </a:solidFill>
                <a:latin typeface="Trebuchet MS" panose="020B0603020202020204" pitchFamily="34" charset="0"/>
              </a:rPr>
              <a:t>unique interlocutrice, pour l’ensemble de la </a:t>
            </a:r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prestation,</a:t>
            </a:r>
            <a:b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</a:br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de </a:t>
            </a:r>
            <a:r>
              <a:rPr lang="fr-FR" sz="1200" dirty="0">
                <a:solidFill>
                  <a:schemeClr val="accent1"/>
                </a:solidFill>
                <a:latin typeface="Trebuchet MS" panose="020B0603020202020204" pitchFamily="34" charset="0"/>
              </a:rPr>
              <a:t>la conception de la solution à sa contractualisation, sa réalisation et </a:t>
            </a:r>
            <a:r>
              <a:rPr lang="fr-FR" sz="1200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son suivi.</a:t>
            </a:r>
            <a:endParaRPr lang="fr-FR" sz="1200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50686" y="5859380"/>
            <a:ext cx="14437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Trebuchet MS" panose="020B0603020202020204" pitchFamily="34" charset="0"/>
              </a:rPr>
              <a:t>Gestion </a:t>
            </a:r>
            <a:r>
              <a:rPr lang="fr-FR" sz="1100" dirty="0" smtClean="0">
                <a:latin typeface="Trebuchet MS" panose="020B0603020202020204" pitchFamily="34" charset="0"/>
              </a:rPr>
              <a:t>inscription stagiaires et Bilan pédagogique annuel</a:t>
            </a:r>
            <a:endParaRPr lang="fr-FR" sz="1100" dirty="0">
              <a:latin typeface="Trebuchet MS" panose="020B0603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270375" y="1874241"/>
            <a:ext cx="1688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Sarah Ifergan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268318" y="1895998"/>
            <a:ext cx="1816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Evelyne Revellat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352284" y="1898305"/>
            <a:ext cx="1823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Carole Fournaise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42" y="262767"/>
            <a:ext cx="2347279" cy="476259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6300974" y="1893422"/>
            <a:ext cx="1823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Elisheva Lahmi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42356" y="1692801"/>
            <a:ext cx="1541163" cy="80823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Comptable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42355" y="2705042"/>
            <a:ext cx="1541164" cy="80823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1"/>
                </a:solidFill>
              </a:rPr>
              <a:t>Gestion calendrier des stages</a:t>
            </a:r>
            <a:endParaRPr lang="fr-FR" sz="1600" b="1" dirty="0">
              <a:solidFill>
                <a:schemeClr val="accent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10481852" y="1693618"/>
            <a:ext cx="1532212" cy="80823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1"/>
                </a:solidFill>
              </a:rPr>
              <a:t>Fédérations </a:t>
            </a:r>
            <a:r>
              <a:rPr lang="fr-FR" sz="1400" b="1" dirty="0" smtClean="0">
                <a:solidFill>
                  <a:schemeClr val="accent1"/>
                </a:solidFill>
              </a:rPr>
              <a:t>professionnelles</a:t>
            </a:r>
            <a:endParaRPr lang="fr-FR" sz="1400" b="1" dirty="0">
              <a:solidFill>
                <a:schemeClr val="accent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0481853" y="2741955"/>
            <a:ext cx="1542802" cy="80823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accent1"/>
                </a:solidFill>
              </a:rPr>
              <a:t>Services de l’Etat</a:t>
            </a:r>
            <a:endParaRPr lang="fr-FR" sz="1600" b="1" dirty="0">
              <a:solidFill>
                <a:schemeClr val="accent1"/>
              </a:solidFill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10289362" y="1981878"/>
            <a:ext cx="192490" cy="1237734"/>
            <a:chOff x="10289362" y="1981878"/>
            <a:chExt cx="192490" cy="1237734"/>
          </a:xfrm>
        </p:grpSpPr>
        <p:cxnSp>
          <p:nvCxnSpPr>
            <p:cNvPr id="24" name="Connecteur droit 23"/>
            <p:cNvCxnSpPr/>
            <p:nvPr/>
          </p:nvCxnSpPr>
          <p:spPr>
            <a:xfrm flipH="1">
              <a:off x="10289362" y="2018330"/>
              <a:ext cx="9670" cy="1167478"/>
            </a:xfrm>
            <a:prstGeom prst="line">
              <a:avLst/>
            </a:prstGeom>
            <a:ln w="57150">
              <a:solidFill>
                <a:srgbClr val="F5A3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lèche droite 24"/>
            <p:cNvSpPr/>
            <p:nvPr/>
          </p:nvSpPr>
          <p:spPr>
            <a:xfrm>
              <a:off x="10323095" y="1981878"/>
              <a:ext cx="158757" cy="145196"/>
            </a:xfrm>
            <a:prstGeom prst="rightArrow">
              <a:avLst/>
            </a:prstGeom>
            <a:solidFill>
              <a:srgbClr val="F5A3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Flèche droite 29"/>
            <p:cNvSpPr/>
            <p:nvPr/>
          </p:nvSpPr>
          <p:spPr>
            <a:xfrm>
              <a:off x="10311063" y="3074416"/>
              <a:ext cx="158757" cy="145196"/>
            </a:xfrm>
            <a:prstGeom prst="rightArrow">
              <a:avLst/>
            </a:prstGeom>
            <a:solidFill>
              <a:srgbClr val="F5A3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4" name="Groupe 33"/>
          <p:cNvGrpSpPr/>
          <p:nvPr/>
        </p:nvGrpSpPr>
        <p:grpSpPr>
          <a:xfrm flipH="1">
            <a:off x="1856648" y="1983202"/>
            <a:ext cx="236562" cy="1237734"/>
            <a:chOff x="10289362" y="1981878"/>
            <a:chExt cx="192490" cy="1237734"/>
          </a:xfrm>
        </p:grpSpPr>
        <p:cxnSp>
          <p:nvCxnSpPr>
            <p:cNvPr id="35" name="Connecteur droit 34"/>
            <p:cNvCxnSpPr/>
            <p:nvPr/>
          </p:nvCxnSpPr>
          <p:spPr>
            <a:xfrm flipH="1">
              <a:off x="10289362" y="2018330"/>
              <a:ext cx="9670" cy="1167478"/>
            </a:xfrm>
            <a:prstGeom prst="line">
              <a:avLst/>
            </a:prstGeom>
            <a:ln w="57150">
              <a:solidFill>
                <a:srgbClr val="F5A3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lèche droite 35"/>
            <p:cNvSpPr/>
            <p:nvPr/>
          </p:nvSpPr>
          <p:spPr>
            <a:xfrm>
              <a:off x="10323095" y="1981878"/>
              <a:ext cx="158757" cy="145196"/>
            </a:xfrm>
            <a:prstGeom prst="rightArrow">
              <a:avLst/>
            </a:prstGeom>
            <a:solidFill>
              <a:srgbClr val="F5A3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Flèche droite 36"/>
            <p:cNvSpPr/>
            <p:nvPr/>
          </p:nvSpPr>
          <p:spPr>
            <a:xfrm>
              <a:off x="10311063" y="3074416"/>
              <a:ext cx="158757" cy="145196"/>
            </a:xfrm>
            <a:prstGeom prst="rightArrow">
              <a:avLst/>
            </a:prstGeom>
            <a:solidFill>
              <a:srgbClr val="F5A3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592012" y="823677"/>
            <a:ext cx="1958674" cy="665114"/>
            <a:chOff x="2586797" y="1151166"/>
            <a:chExt cx="1472629" cy="920393"/>
          </a:xfrm>
        </p:grpSpPr>
        <p:sp>
          <p:nvSpPr>
            <p:cNvPr id="39" name="Rectangle à coins arrondis 38"/>
            <p:cNvSpPr/>
            <p:nvPr/>
          </p:nvSpPr>
          <p:spPr>
            <a:xfrm>
              <a:off x="2586797" y="1151166"/>
              <a:ext cx="1472629" cy="9203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Rectangle 39"/>
            <p:cNvSpPr/>
            <p:nvPr/>
          </p:nvSpPr>
          <p:spPr>
            <a:xfrm>
              <a:off x="2613754" y="1178123"/>
              <a:ext cx="1418715" cy="866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Tél. :+33 (0)1 84 25 22 </a:t>
              </a:r>
              <a:r>
                <a:rPr lang="fr-FR" sz="1050" b="1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87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contact@khepriformation.fr </a:t>
              </a:r>
              <a:endParaRPr lang="fr-FR" sz="1050" b="1" kern="12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842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156</Words>
  <Application>Microsoft Office PowerPoint</Application>
  <PresentationFormat>Grand écran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magalie magalie</dc:creator>
  <cp:lastModifiedBy>Compte Microsoft</cp:lastModifiedBy>
  <cp:revision>19</cp:revision>
  <dcterms:created xsi:type="dcterms:W3CDTF">2021-04-15T12:55:15Z</dcterms:created>
  <dcterms:modified xsi:type="dcterms:W3CDTF">2022-02-23T21:57:57Z</dcterms:modified>
</cp:coreProperties>
</file>