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k5r7xNsnxbhZdGF6aNlkvG9O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9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1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4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604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0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158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5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3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5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97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3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9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7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19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2374231" y="229573"/>
            <a:ext cx="4679554" cy="8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806450" algn="ctr">
              <a:spcBef>
                <a:spcPts val="0"/>
              </a:spcBef>
            </a:pPr>
            <a:r>
              <a:rPr lang="fr-FR" sz="1800" dirty="0"/>
              <a:t>Evelyne Revellat, formatrice, coach </a:t>
            </a:r>
            <a:r>
              <a:rPr lang="fr-FR" sz="1800" dirty="0" smtClean="0"/>
              <a:t>certifié et </a:t>
            </a:r>
            <a:r>
              <a:rPr lang="fr-FR" sz="1800" dirty="0"/>
              <a:t>Sophrologue-Relaxologue</a:t>
            </a:r>
            <a:endParaRPr sz="18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1810381" y="1000101"/>
            <a:ext cx="5409126" cy="7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r>
              <a:rPr lang="fr-FR" sz="1100" dirty="0"/>
              <a:t>Je suis votre interlocutrice pour tous les aspects pédagogiques de cette formation</a:t>
            </a:r>
          </a:p>
          <a:p>
            <a:r>
              <a:rPr lang="fr-FR" sz="1100" dirty="0"/>
              <a:t>ainsi que son accessibilité et ses modalités pratiques.</a:t>
            </a:r>
          </a:p>
          <a:p>
            <a:r>
              <a:rPr lang="fr-FR" sz="1100" dirty="0"/>
              <a:t>Pour toute question relative à l’administration et au financement de la </a:t>
            </a:r>
            <a:r>
              <a:rPr lang="fr-FR" sz="1100" dirty="0" smtClean="0"/>
              <a:t>formation.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07950" y="2067238"/>
            <a:ext cx="5327650" cy="47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580063" y="2067239"/>
            <a:ext cx="3168650" cy="10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9525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D50239"/>
              </a:buClr>
              <a:buSzPts val="400"/>
              <a:buFont typeface="Verdana"/>
              <a:buNone/>
            </a:pPr>
            <a:endParaRPr sz="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580063" y="2118039"/>
            <a:ext cx="310673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0" i="0" u="none" strike="noStrike" cap="none" dirty="0" smtClean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Diplômé d’Ecole de commerce - GEM Grenoble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Coach, formateur, manager coach certifié Coach Up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0" i="0" u="none" strike="noStrike" cap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Sophrologue-Relaxologue et formatrice (ESSA), </a:t>
            </a:r>
            <a:endParaRPr dirty="0">
              <a:solidFill>
                <a:srgbClr val="0070C0"/>
              </a:solidFill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fr-FR" sz="1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Formée à </a:t>
            </a:r>
            <a:r>
              <a:rPr lang="fr-FR" sz="1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FR" sz="1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Technique </a:t>
            </a:r>
            <a:r>
              <a:rPr lang="fr-FR" sz="1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Dialogue Intérieur</a:t>
            </a:r>
            <a:endParaRPr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242931" y="1893537"/>
            <a:ext cx="2089335" cy="33851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BECD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COMPETENCES / </a:t>
            </a:r>
            <a:r>
              <a:rPr lang="fr-FR" sz="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DOMAINES D’INTERVENTION</a:t>
            </a:r>
          </a:p>
        </p:txBody>
      </p:sp>
      <p:sp>
        <p:nvSpPr>
          <p:cNvPr id="61" name="Google Shape;61;p1"/>
          <p:cNvSpPr txBox="1"/>
          <p:nvPr/>
        </p:nvSpPr>
        <p:spPr>
          <a:xfrm>
            <a:off x="399308" y="2161002"/>
            <a:ext cx="4744933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Construction </a:t>
            </a:r>
            <a:r>
              <a:rPr lang="fr-FR" sz="11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de dispositifs </a:t>
            </a: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d’accompagnement RH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Mobilité interne - GPEC</a:t>
            </a:r>
            <a:endParaRPr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</a:t>
            </a:r>
            <a:r>
              <a:rPr lang="fr-F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groupes comme Etam prêt à porte et Hewlett Packard.</a:t>
            </a:r>
          </a:p>
          <a:p>
            <a:pPr lvl="0">
              <a:buClr>
                <a:srgbClr val="7F7F7F"/>
              </a:buClr>
              <a:buSzPts val="1000"/>
            </a:pPr>
            <a:endParaRPr lang="fr-FR" sz="11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/>
              <a:cs typeface="Calibri" panose="020F0502020204030204" pitchFamily="34" charset="0"/>
              <a:sym typeface="Tahoma"/>
            </a:endParaRPr>
          </a:p>
          <a:p>
            <a:pPr lvl="0">
              <a:buClr>
                <a:srgbClr val="7F7F7F"/>
              </a:buClr>
              <a:buSzPts val="1000"/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Formation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des managers au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recrutement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et à la construction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d’équipes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efficientes</a:t>
            </a:r>
            <a:endParaRPr sz="1100" u="none" strike="noStrike" cap="none" dirty="0">
              <a:solidFill>
                <a:schemeClr val="bg2">
                  <a:lumMod val="25000"/>
                </a:schemeClr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1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Conduite d’entretien professionnel et cohésion d’équipe</a:t>
            </a:r>
            <a:endParaRPr sz="11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100" b="1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2018 </a:t>
            </a:r>
            <a:r>
              <a:rPr lang="fr-FR" sz="11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: 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Entretien professionnel des cadres chez EONA Laboratoire Huiles </a:t>
            </a:r>
            <a:r>
              <a:rPr lang="fr-FR" sz="11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Eseentielles</a:t>
            </a:r>
            <a:endParaRPr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BECD0A"/>
              </a:solidFill>
              <a:latin typeface="+mj-lt"/>
              <a:ea typeface="Tahoma"/>
              <a:cs typeface="Tahoma"/>
              <a:sym typeface="Tahoma"/>
            </a:endParaRPr>
          </a:p>
          <a:p>
            <a:r>
              <a:rPr lang="fr-FR" sz="11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Prévention des RPS et développement de la QVT</a:t>
            </a:r>
            <a:r>
              <a:rPr lang="fr-FR" sz="1100" b="0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:</a:t>
            </a:r>
          </a:p>
          <a:p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Accompagnement 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 </a:t>
            </a: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collaborateurs en difficulté, </a:t>
            </a:r>
            <a:r>
              <a:rPr lang="fr-FR" sz="1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Conférences, sensibilisation et formation à la prévention et à la gestion du stress</a:t>
            </a:r>
            <a:endParaRPr lang="fr-FR" sz="11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sz="11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ECD0A"/>
              </a:buClr>
              <a:buSzPts val="1100"/>
              <a:buFont typeface="Arial"/>
              <a:buNone/>
            </a:pP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Economie Sociale et Solidaire</a:t>
            </a:r>
            <a:endParaRPr sz="11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buClr>
                <a:srgbClr val="7D0F45"/>
              </a:buClr>
              <a:buSzPts val="1000"/>
            </a:pPr>
            <a:r>
              <a:rPr lang="fr-FR" sz="11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Mise en place de dispositif d’accompagnement et de formation pour les proches aidants actifs</a:t>
            </a:r>
            <a:endParaRPr sz="1100" b="0" i="0" u="none" strike="noStrike" cap="none" dirty="0">
              <a:solidFill>
                <a:schemeClr val="bg2">
                  <a:lumMod val="25000"/>
                </a:schemeClr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grpSp>
        <p:nvGrpSpPr>
          <p:cNvPr id="62" name="Google Shape;62;p1"/>
          <p:cNvGrpSpPr/>
          <p:nvPr/>
        </p:nvGrpSpPr>
        <p:grpSpPr>
          <a:xfrm>
            <a:off x="5599113" y="3130864"/>
            <a:ext cx="3240087" cy="3443288"/>
            <a:chOff x="5599113" y="2816225"/>
            <a:chExt cx="3437383" cy="3443411"/>
          </a:xfrm>
        </p:grpSpPr>
        <p:pic>
          <p:nvPicPr>
            <p:cNvPr id="63" name="Google Shape;63;p1"/>
            <p:cNvPicPr preferRelativeResize="0"/>
            <p:nvPr/>
          </p:nvPicPr>
          <p:blipFill rotWithShape="1">
            <a:blip r:embed="rId3">
              <a:alphaModFix/>
            </a:blip>
            <a:srcRect l="13309"/>
            <a:stretch/>
          </p:blipFill>
          <p:spPr>
            <a:xfrm>
              <a:off x="5599113" y="2816225"/>
              <a:ext cx="3437383" cy="344341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64" name="Google Shape;64;p1"/>
            <p:cNvSpPr/>
            <p:nvPr/>
          </p:nvSpPr>
          <p:spPr>
            <a:xfrm>
              <a:off x="6947075" y="2843214"/>
              <a:ext cx="195288" cy="223845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"/>
          <p:cNvSpPr txBox="1"/>
          <p:nvPr/>
        </p:nvSpPr>
        <p:spPr>
          <a:xfrm flipH="1">
            <a:off x="7410450" y="3268977"/>
            <a:ext cx="1303338" cy="21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PARCOURS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 flipH="1">
            <a:off x="6671646" y="1945002"/>
            <a:ext cx="1980000" cy="2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FORMATION - </a:t>
            </a:r>
            <a:r>
              <a:rPr lang="fr-FR" sz="800" b="1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QUALIFICATION</a:t>
            </a:r>
            <a:endParaRPr dirty="0"/>
          </a:p>
        </p:txBody>
      </p:sp>
      <p:sp>
        <p:nvSpPr>
          <p:cNvPr id="67" name="Google Shape;67;p1"/>
          <p:cNvSpPr txBox="1"/>
          <p:nvPr/>
        </p:nvSpPr>
        <p:spPr>
          <a:xfrm>
            <a:off x="5661025" y="3786385"/>
            <a:ext cx="257333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8B114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</a:t>
            </a: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2018 </a:t>
            </a:r>
            <a:r>
              <a:rPr lang="fr-FR" sz="1000" b="1" i="0" u="none" strike="noStrike" cap="none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Présidente du Pôle Santé Pluridisciplinaire Paris-Est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srgbClr val="7F7F7F"/>
              </a:buClr>
              <a:buSzPts val="1000"/>
            </a:pPr>
            <a:r>
              <a:rPr lang="fr-F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2017 : Création de </a:t>
            </a:r>
            <a:r>
              <a:rPr lang="fr-FR" sz="1000" b="1" dirty="0" err="1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Khépri</a:t>
            </a:r>
            <a:r>
              <a:rPr lang="fr-FR" sz="1000" b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Santé Formation</a:t>
            </a:r>
            <a:endParaRPr lang="fr-FR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1" i="0" u="none" strike="noStrike" cap="none" dirty="0" smtClean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i="0" u="none" strike="noStrike" cap="none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Depuis 2015 : Fondatrice et Directrice du Centre de santé Intégrative </a:t>
            </a:r>
            <a:r>
              <a:rPr lang="fr-FR" sz="1000" b="1" i="0" u="none" strike="noStrike" cap="none" dirty="0" err="1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Khépri</a:t>
            </a: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b="1" dirty="0" smtClean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2000 à 2015 : Consultante indépendante, coach et sophrologue</a:t>
            </a:r>
            <a:endParaRPr lang="fr-FR" sz="1000" b="1" dirty="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" name="Picture 2" descr="revellqt evelyne 40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0" y="770751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" y="193425"/>
            <a:ext cx="2256788" cy="457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239</Words>
  <Application>Microsoft Office PowerPoint</Application>
  <PresentationFormat>Affichage à l'écran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Wingdings 3</vt:lpstr>
      <vt:lpstr>Calibri</vt:lpstr>
      <vt:lpstr>Verdana</vt:lpstr>
      <vt:lpstr>Arial</vt:lpstr>
      <vt:lpstr>Trebuchet MS</vt:lpstr>
      <vt:lpstr>Tahoma</vt:lpstr>
      <vt:lpstr>Facette</vt:lpstr>
      <vt:lpstr>Evelyne Revellat, formatrice, coach certifié et Sophrologue-Relaxologue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Evelyne Revellat, formatrice et coach certifié, Sophrologue-Relaxologue</dc:title>
  <dc:creator>mickael loeuille</dc:creator>
  <cp:lastModifiedBy>Compte Microsoft</cp:lastModifiedBy>
  <cp:revision>14</cp:revision>
  <dcterms:created xsi:type="dcterms:W3CDTF">2020-01-18T09:32:56Z</dcterms:created>
  <dcterms:modified xsi:type="dcterms:W3CDTF">2022-02-21T02:48:46Z</dcterms:modified>
</cp:coreProperties>
</file>