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Wingdings 3" panose="05040102010807070707" pitchFamily="18" charset="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k5r7xNsnxbhZdGF6aNlkvG9O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75" d="100"/>
          <a:sy n="75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9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13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4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604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0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158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5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3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5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97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3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9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7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19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2497015" y="229573"/>
            <a:ext cx="4556770" cy="121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806450" algn="ctr">
              <a:spcBef>
                <a:spcPts val="0"/>
              </a:spcBef>
            </a:pPr>
            <a:r>
              <a:rPr lang="fr-FR" sz="1800" dirty="0"/>
              <a:t>Pascale </a:t>
            </a:r>
            <a:r>
              <a:rPr lang="fr-FR" sz="1800" dirty="0" err="1"/>
              <a:t>Baratay-Lhorte</a:t>
            </a:r>
            <a:r>
              <a:rPr lang="fr-FR" sz="1800" dirty="0"/>
              <a:t>, formatrice, coach, consultante</a:t>
            </a:r>
            <a:br>
              <a:rPr lang="fr-FR" sz="1800" dirty="0"/>
            </a:br>
            <a:r>
              <a:rPr lang="fr-FR" sz="1800" dirty="0"/>
              <a:t>Expérience professionnelle en entreprise et en conseil </a:t>
            </a:r>
            <a:endParaRPr sz="18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1867437" y="1588799"/>
            <a:ext cx="5409126" cy="216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07950" y="2067238"/>
            <a:ext cx="5327650" cy="47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580063" y="2067239"/>
            <a:ext cx="3168650" cy="10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9525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D50239"/>
              </a:buClr>
              <a:buSzPts val="400"/>
              <a:buFont typeface="Verdana"/>
              <a:buNone/>
            </a:pPr>
            <a:endParaRPr sz="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532463" y="2283239"/>
            <a:ext cx="3106737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100" dirty="0"/>
              <a:t>Formation au coaching : IFAS/</a:t>
            </a:r>
            <a:r>
              <a:rPr lang="fr-FR" sz="1100" dirty="0" err="1"/>
              <a:t>Uside</a:t>
            </a:r>
            <a:r>
              <a:rPr lang="fr-FR" sz="1100" dirty="0"/>
              <a:t> et UCO (Université Catholique, DU)</a:t>
            </a:r>
          </a:p>
          <a:p>
            <a:endParaRPr lang="fr-FR" sz="1100" dirty="0"/>
          </a:p>
          <a:p>
            <a:r>
              <a:rPr lang="fr-FR" sz="1100" dirty="0"/>
              <a:t>Maître praticien en PNL,</a:t>
            </a:r>
          </a:p>
          <a:p>
            <a:endParaRPr lang="fr-FR" sz="1100" dirty="0"/>
          </a:p>
          <a:p>
            <a:r>
              <a:rPr lang="fr-FR" sz="1100" dirty="0"/>
              <a:t>Systémique : formation J-A </a:t>
            </a:r>
            <a:r>
              <a:rPr lang="fr-FR" sz="1100" dirty="0" err="1"/>
              <a:t>Malarewicz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Master 2 GRH, Université de Bourgogne (1984)</a:t>
            </a:r>
          </a:p>
          <a:p>
            <a:endParaRPr lang="fr-FR" sz="1100" dirty="0"/>
          </a:p>
          <a:p>
            <a:r>
              <a:rPr lang="fr-FR" sz="1100" dirty="0"/>
              <a:t>Maîtrise de Droit, Université de Bourgogne</a:t>
            </a:r>
          </a:p>
          <a:p>
            <a:endParaRPr lang="fr-FR" sz="1100" dirty="0"/>
          </a:p>
          <a:p>
            <a:r>
              <a:rPr lang="fr-FR" sz="1100" dirty="0"/>
              <a:t>Supervision au sein de l’EMCC (association européenne de coaching)</a:t>
            </a:r>
          </a:p>
          <a:p>
            <a:endParaRPr lang="fr-FR" sz="1100" dirty="0"/>
          </a:p>
          <a:p>
            <a:r>
              <a:rPr lang="fr-FR" sz="1100" dirty="0"/>
              <a:t>Membre de l’</a:t>
            </a:r>
            <a:r>
              <a:rPr lang="fr-FR" sz="1100" dirty="0" err="1"/>
              <a:t>Afcodev</a:t>
            </a:r>
            <a:r>
              <a:rPr lang="fr-FR" sz="1100" dirty="0"/>
              <a:t> (Association française de </a:t>
            </a:r>
            <a:r>
              <a:rPr lang="fr-FR" sz="1100" dirty="0" err="1"/>
              <a:t>codéveloppement</a:t>
            </a:r>
            <a:r>
              <a:rPr lang="fr-FR" sz="1100" dirty="0"/>
              <a:t> professionnel) et de l’AQCP</a:t>
            </a:r>
          </a:p>
          <a:p>
            <a:r>
              <a:rPr lang="fr-FR" sz="1100" dirty="0"/>
              <a:t>(Association québécoise de </a:t>
            </a:r>
            <a:r>
              <a:rPr lang="fr-FR" sz="1100" dirty="0" err="1"/>
              <a:t>codéveloppement</a:t>
            </a:r>
            <a:r>
              <a:rPr lang="fr-FR" sz="1100" dirty="0"/>
              <a:t> professionnel)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endParaRPr lang="fr-FR" sz="1000" b="0" i="0" u="none" strike="noStrike" cap="none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Bénévole au sein de l’association </a:t>
            </a:r>
            <a:r>
              <a:rPr lang="fr-FR" sz="10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Visemploi</a:t>
            </a: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agrée par la </a:t>
            </a:r>
            <a:r>
              <a:rPr lang="fr-FR" sz="10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Dirrecte</a:t>
            </a:r>
            <a:r>
              <a:rPr lang="fr-FR" sz="10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chargé de l’accompagnement de personnes en recherche d’emploi et de la formation des bénévoles. </a:t>
            </a:r>
            <a:endParaRPr lang="fr-FR" sz="1000" b="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242931" y="1893537"/>
            <a:ext cx="2089335" cy="33851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BECD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PARCOURS- DOMAINES D’INTERVENTION</a:t>
            </a:r>
          </a:p>
        </p:txBody>
      </p:sp>
      <p:sp>
        <p:nvSpPr>
          <p:cNvPr id="61" name="Google Shape;61;p1"/>
          <p:cNvSpPr txBox="1"/>
          <p:nvPr/>
        </p:nvSpPr>
        <p:spPr>
          <a:xfrm>
            <a:off x="399308" y="2232050"/>
            <a:ext cx="4684983" cy="42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050" b="1" dirty="0"/>
              <a:t>Depuis 2014 : Consultante, coach, formatrice</a:t>
            </a:r>
          </a:p>
          <a:p>
            <a:r>
              <a:rPr lang="fr-FR" sz="1050" dirty="0"/>
              <a:t>Coaching</a:t>
            </a:r>
          </a:p>
          <a:p>
            <a:r>
              <a:rPr lang="fr-FR" sz="1050" dirty="0"/>
              <a:t>Bilans professionnels, Bilans de compétences, orientation, réorientation</a:t>
            </a:r>
          </a:p>
          <a:p>
            <a:r>
              <a:rPr lang="fr-FR" sz="1050" dirty="0"/>
              <a:t>Formation : IGS, IAE de Paris, cours Master MBA en Gestion Ressources Humaines et Organisation et comportements, encadrement de mémoires</a:t>
            </a:r>
          </a:p>
          <a:p>
            <a:r>
              <a:rPr lang="fr-FR" sz="1050" dirty="0" err="1"/>
              <a:t>Codéveloppement</a:t>
            </a:r>
            <a:r>
              <a:rPr lang="fr-FR" sz="1050" dirty="0"/>
              <a:t> : animatrice en </a:t>
            </a:r>
            <a:r>
              <a:rPr lang="fr-FR" sz="1050" dirty="0" err="1"/>
              <a:t>codéveloppement</a:t>
            </a:r>
            <a:r>
              <a:rPr lang="fr-FR" sz="1050" dirty="0"/>
              <a:t> professionnel, déploiement dans des programmes de formation de Managers (L’Oréal, Total, milieu associatif…)</a:t>
            </a:r>
          </a:p>
          <a:p>
            <a:r>
              <a:rPr lang="fr-FR" sz="1050" dirty="0"/>
              <a:t>Missions de recrutement de managers et experts</a:t>
            </a:r>
          </a:p>
          <a:p>
            <a:endParaRPr lang="fr-FR" sz="1050" b="1" dirty="0"/>
          </a:p>
          <a:p>
            <a:r>
              <a:rPr lang="fr-FR" sz="1050" b="1" dirty="0"/>
              <a:t>De 2005 à 2013 : Responsable des Cadres Supérieurs puis DRH secteur Banque et Assurances </a:t>
            </a:r>
            <a:r>
              <a:rPr lang="fr-FR" sz="1050" dirty="0"/>
              <a:t>(Groupe BPCE et </a:t>
            </a:r>
            <a:r>
              <a:rPr lang="fr-FR" sz="1050" dirty="0" err="1"/>
              <a:t>Natixis</a:t>
            </a:r>
            <a:r>
              <a:rPr lang="fr-FR" sz="1050" dirty="0"/>
              <a:t>)</a:t>
            </a:r>
          </a:p>
          <a:p>
            <a:r>
              <a:rPr lang="fr-FR" sz="1050" dirty="0"/>
              <a:t>Gestion de la mobilité et du développement professionnel des cadres et potentiels,</a:t>
            </a:r>
          </a:p>
          <a:p>
            <a:r>
              <a:rPr lang="fr-FR" sz="1050" dirty="0"/>
              <a:t>Recrutement</a:t>
            </a:r>
          </a:p>
          <a:p>
            <a:r>
              <a:rPr lang="fr-FR" sz="1050" dirty="0"/>
              <a:t>Détection des potentiels, accès aux postes dirigeants</a:t>
            </a:r>
          </a:p>
          <a:p>
            <a:r>
              <a:rPr lang="fr-FR" sz="1050" dirty="0"/>
              <a:t>Fonction de DRH d’une filiale d’assurances, rattachée au DG, couvrant l’ensemble des</a:t>
            </a:r>
          </a:p>
          <a:p>
            <a:r>
              <a:rPr lang="fr-FR" sz="1050" dirty="0"/>
              <a:t>Missions, responsabilités sociales et gestion RH</a:t>
            </a:r>
          </a:p>
          <a:p>
            <a:endParaRPr lang="fr-FR" sz="1050" b="1" dirty="0"/>
          </a:p>
          <a:p>
            <a:r>
              <a:rPr lang="fr-FR" sz="1050" b="1" dirty="0"/>
              <a:t>De 1991 à 2004 : Responsable de projets puis Directrice d’Etudes</a:t>
            </a:r>
          </a:p>
          <a:p>
            <a:r>
              <a:rPr lang="fr-FR" sz="1050" b="1" dirty="0"/>
              <a:t>Entreprise &amp; Personnel, Paris</a:t>
            </a:r>
          </a:p>
          <a:p>
            <a:r>
              <a:rPr lang="fr-FR" sz="1050" dirty="0"/>
              <a:t>Conseil, études, animation de groupes d’experts dans les domaines de l’organisation et de la gestion humaine, diagnostics socio-organisationnels, accompagnement du changement, GPEC, organisations qualifiantes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"/>
          <p:cNvSpPr txBox="1"/>
          <p:nvPr/>
        </p:nvSpPr>
        <p:spPr>
          <a:xfrm flipH="1">
            <a:off x="6671646" y="1945002"/>
            <a:ext cx="1980000" cy="2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FORMATION – QUALIFICATION-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" y="193425"/>
            <a:ext cx="2256788" cy="4578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" y="798351"/>
            <a:ext cx="990188" cy="1265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293</Words>
  <Application>Microsoft Office PowerPoint</Application>
  <PresentationFormat>Affichage à l'écran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Trebuchet MS</vt:lpstr>
      <vt:lpstr>Tahoma</vt:lpstr>
      <vt:lpstr>Wingdings 3</vt:lpstr>
      <vt:lpstr>Calibri</vt:lpstr>
      <vt:lpstr>Verdana</vt:lpstr>
      <vt:lpstr>Facette</vt:lpstr>
      <vt:lpstr>Pascale Baratay-Lhorte, formatrice, coach, consultante Expérience professionnelle en entreprise et en conseil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Evelyne Revellat, formatrice et coach certifié, Sophrologue-Relaxologue</dc:title>
  <dc:creator>mickael loeuille</dc:creator>
  <cp:lastModifiedBy>Compte Microsoft</cp:lastModifiedBy>
  <cp:revision>18</cp:revision>
  <dcterms:created xsi:type="dcterms:W3CDTF">2020-01-18T09:32:56Z</dcterms:created>
  <dcterms:modified xsi:type="dcterms:W3CDTF">2022-03-21T04:37:45Z</dcterms:modified>
</cp:coreProperties>
</file>