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7" d="100"/>
          <a:sy n="47" d="100"/>
        </p:scale>
        <p:origin x="66" y="7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8C4476-E851-4953-90E4-B775E438932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527A222-2DA7-4E6D-85C6-560257E5A3EF}">
      <dgm:prSet phldrT="[Texte]" custT="1"/>
      <dgm:spPr/>
      <dgm:t>
        <a:bodyPr/>
        <a:lstStyle/>
        <a:p>
          <a:r>
            <a:rPr lang="fr-FR" sz="1800" b="1" dirty="0"/>
            <a:t>Avant la formation</a:t>
          </a:r>
        </a:p>
      </dgm:t>
    </dgm:pt>
    <dgm:pt modelId="{EE1FF350-24B0-4C41-A2B6-8DBDF10CCEA1}" type="parTrans" cxnId="{C86B95B9-E6B3-458C-8FA9-7622B8820B94}">
      <dgm:prSet/>
      <dgm:spPr/>
      <dgm:t>
        <a:bodyPr/>
        <a:lstStyle/>
        <a:p>
          <a:endParaRPr lang="fr-FR"/>
        </a:p>
      </dgm:t>
    </dgm:pt>
    <dgm:pt modelId="{561BCB15-5318-42C9-9321-AD73AD2A41BD}" type="sibTrans" cxnId="{C86B95B9-E6B3-458C-8FA9-7622B8820B94}">
      <dgm:prSet/>
      <dgm:spPr/>
      <dgm:t>
        <a:bodyPr/>
        <a:lstStyle/>
        <a:p>
          <a:endParaRPr lang="fr-FR"/>
        </a:p>
      </dgm:t>
    </dgm:pt>
    <dgm:pt modelId="{2A1D66D9-2613-4D94-9D03-CA1C975C3D7E}">
      <dgm:prSet phldrT="[Texte]" custT="1"/>
      <dgm:spPr/>
      <dgm:t>
        <a:bodyPr/>
        <a:lstStyle/>
        <a:p>
          <a:r>
            <a:rPr lang="fr-FR" sz="1800" b="1" dirty="0"/>
            <a:t>Si abandon</a:t>
          </a:r>
        </a:p>
      </dgm:t>
    </dgm:pt>
    <dgm:pt modelId="{97438ED3-1DD1-46D1-A707-C0377CE83115}" type="parTrans" cxnId="{069B73A3-D974-4DD2-AADE-AABF8C54A276}">
      <dgm:prSet/>
      <dgm:spPr/>
      <dgm:t>
        <a:bodyPr/>
        <a:lstStyle/>
        <a:p>
          <a:endParaRPr lang="fr-FR"/>
        </a:p>
      </dgm:t>
    </dgm:pt>
    <dgm:pt modelId="{05295987-BB9E-4015-A191-0F2A1E81B806}" type="sibTrans" cxnId="{069B73A3-D974-4DD2-AADE-AABF8C54A276}">
      <dgm:prSet/>
      <dgm:spPr/>
      <dgm:t>
        <a:bodyPr/>
        <a:lstStyle/>
        <a:p>
          <a:endParaRPr lang="fr-FR"/>
        </a:p>
      </dgm:t>
    </dgm:pt>
    <dgm:pt modelId="{A6F49AF3-5E66-461C-AED3-368CE9E13ED8}">
      <dgm:prSet phldrT="[Texte]" custT="1"/>
      <dgm:spPr/>
      <dgm:t>
        <a:bodyPr/>
        <a:lstStyle/>
        <a:p>
          <a:pPr>
            <a:lnSpc>
              <a:spcPct val="100000"/>
            </a:lnSpc>
          </a:pPr>
          <a:r>
            <a:rPr lang="fr-FR" sz="1100" dirty="0" smtClean="0"/>
            <a:t>Qualification coach/psychologue</a:t>
          </a:r>
          <a:br>
            <a:rPr lang="fr-FR" sz="1100" dirty="0" smtClean="0"/>
          </a:br>
          <a:r>
            <a:rPr lang="fr-FR" sz="1100" dirty="0" smtClean="0"/>
            <a:t>Analyse des besoins / écoute du stagiaire pour savoir où il se trouve dans son projet personnel et professionnel et les problématiques profondes</a:t>
          </a:r>
          <a:endParaRPr lang="fr-FR" sz="1100" b="0" dirty="0"/>
        </a:p>
      </dgm:t>
    </dgm:pt>
    <dgm:pt modelId="{887E29C4-1B92-4668-8421-AE833350B503}" type="parTrans" cxnId="{762476D9-862D-4EB9-A3EE-1E5DEBE3BCAE}">
      <dgm:prSet/>
      <dgm:spPr/>
      <dgm:t>
        <a:bodyPr/>
        <a:lstStyle/>
        <a:p>
          <a:endParaRPr lang="fr-FR"/>
        </a:p>
      </dgm:t>
    </dgm:pt>
    <dgm:pt modelId="{EFAA1B91-3DF3-4395-857B-9EED18CED446}" type="sibTrans" cxnId="{762476D9-862D-4EB9-A3EE-1E5DEBE3BCAE}">
      <dgm:prSet/>
      <dgm:spPr/>
      <dgm:t>
        <a:bodyPr/>
        <a:lstStyle/>
        <a:p>
          <a:endParaRPr lang="fr-FR"/>
        </a:p>
      </dgm:t>
    </dgm:pt>
    <dgm:pt modelId="{9E9EA444-66C6-4825-B1F5-3CF47B20C6CC}">
      <dgm:prSet phldrT="[Texte]" custT="1"/>
      <dgm:spPr/>
      <dgm:t>
        <a:bodyPr/>
        <a:lstStyle/>
        <a:p>
          <a:r>
            <a:rPr lang="fr-FR" sz="1800" b="1" dirty="0"/>
            <a:t>Pendant la formation</a:t>
          </a:r>
        </a:p>
      </dgm:t>
    </dgm:pt>
    <dgm:pt modelId="{CB12939B-E933-4E5C-949E-785E5F356FC2}" type="parTrans" cxnId="{D67C7D00-4CAC-41FD-82C5-88FF94C2DDB3}">
      <dgm:prSet/>
      <dgm:spPr/>
      <dgm:t>
        <a:bodyPr/>
        <a:lstStyle/>
        <a:p>
          <a:endParaRPr lang="fr-FR"/>
        </a:p>
      </dgm:t>
    </dgm:pt>
    <dgm:pt modelId="{6E0867ED-9CE7-460C-BEB2-E51E2EFA4D1A}" type="sibTrans" cxnId="{D67C7D00-4CAC-41FD-82C5-88FF94C2DDB3}">
      <dgm:prSet/>
      <dgm:spPr/>
      <dgm:t>
        <a:bodyPr/>
        <a:lstStyle/>
        <a:p>
          <a:endParaRPr lang="fr-FR"/>
        </a:p>
      </dgm:t>
    </dgm:pt>
    <dgm:pt modelId="{9D4A1B4E-B330-417B-984D-3FE16A83259D}">
      <dgm:prSet phldrT="[Texte]" custT="1"/>
      <dgm:spPr/>
      <dgm:t>
        <a:bodyPr/>
        <a:lstStyle/>
        <a:p>
          <a:r>
            <a:rPr lang="fr-FR" sz="1100" dirty="0" smtClean="0"/>
            <a:t>Les stagiaires sont acteurs de la formation et ont du travail personnel à réaliser en autonomie</a:t>
          </a:r>
          <a:endParaRPr lang="fr-FR" sz="1100" dirty="0"/>
        </a:p>
      </dgm:t>
    </dgm:pt>
    <dgm:pt modelId="{FFFAE052-5393-4C32-BA68-5CC298DD37A7}" type="parTrans" cxnId="{D5789390-1940-4355-B085-516EAF53E3BC}">
      <dgm:prSet/>
      <dgm:spPr/>
      <dgm:t>
        <a:bodyPr/>
        <a:lstStyle/>
        <a:p>
          <a:endParaRPr lang="fr-FR"/>
        </a:p>
      </dgm:t>
    </dgm:pt>
    <dgm:pt modelId="{8B36EBC6-64E7-4D27-9CF4-5F609ABB0EC3}" type="sibTrans" cxnId="{D5789390-1940-4355-B085-516EAF53E3BC}">
      <dgm:prSet/>
      <dgm:spPr/>
      <dgm:t>
        <a:bodyPr/>
        <a:lstStyle/>
        <a:p>
          <a:endParaRPr lang="fr-FR"/>
        </a:p>
      </dgm:t>
    </dgm:pt>
    <dgm:pt modelId="{3498A53C-1920-45A9-BB44-7C823EA6570E}">
      <dgm:prSet phldrT="[Texte]" custT="1"/>
      <dgm:spPr/>
      <dgm:t>
        <a:bodyPr/>
        <a:lstStyle/>
        <a:p>
          <a:r>
            <a:rPr lang="fr-FR" sz="1100" dirty="0" smtClean="0"/>
            <a:t>Echange mail entre les séances + sms + </a:t>
          </a:r>
          <a:r>
            <a:rPr lang="fr-FR" sz="1100" dirty="0" err="1" smtClean="0"/>
            <a:t>whats</a:t>
          </a:r>
          <a:r>
            <a:rPr lang="fr-FR" sz="1100" dirty="0" smtClean="0"/>
            <a:t> </a:t>
          </a:r>
          <a:r>
            <a:rPr lang="fr-FR" sz="1100" dirty="0" err="1" smtClean="0"/>
            <a:t>app</a:t>
          </a:r>
          <a:endParaRPr lang="fr-FR" sz="1100" dirty="0"/>
        </a:p>
      </dgm:t>
    </dgm:pt>
    <dgm:pt modelId="{2B55C67F-9EE6-403F-836C-5DC7725E22E8}" type="parTrans" cxnId="{E6D7794A-4EA8-4091-BAD3-6B9BA2F7D1DA}">
      <dgm:prSet/>
      <dgm:spPr/>
      <dgm:t>
        <a:bodyPr/>
        <a:lstStyle/>
        <a:p>
          <a:endParaRPr lang="fr-FR"/>
        </a:p>
      </dgm:t>
    </dgm:pt>
    <dgm:pt modelId="{FB457FF8-E71A-409E-BF60-6462411C748B}" type="sibTrans" cxnId="{E6D7794A-4EA8-4091-BAD3-6B9BA2F7D1DA}">
      <dgm:prSet/>
      <dgm:spPr/>
      <dgm:t>
        <a:bodyPr/>
        <a:lstStyle/>
        <a:p>
          <a:endParaRPr lang="fr-FR"/>
        </a:p>
      </dgm:t>
    </dgm:pt>
    <dgm:pt modelId="{56FBA8BF-1A2F-462F-97F3-557C0BF796C9}">
      <dgm:prSet phldrT="[Texte]" custT="1"/>
      <dgm:spPr/>
      <dgm:t>
        <a:bodyPr/>
        <a:lstStyle/>
        <a:p>
          <a:r>
            <a:rPr lang="fr-FR" sz="1100" dirty="0"/>
            <a:t>Le formateur </a:t>
          </a:r>
          <a:r>
            <a:rPr lang="fr-FR" sz="1100" dirty="0" smtClean="0"/>
            <a:t>veille à la qualité de la relation et évalue </a:t>
          </a:r>
          <a:r>
            <a:rPr lang="fr-FR" sz="1100" dirty="0"/>
            <a:t>les acquis du </a:t>
          </a:r>
          <a:r>
            <a:rPr lang="fr-FR" sz="1100" dirty="0" smtClean="0"/>
            <a:t>stagiaire au fur et à mesure</a:t>
          </a:r>
          <a:endParaRPr lang="fr-FR" sz="1100" dirty="0"/>
        </a:p>
      </dgm:t>
    </dgm:pt>
    <dgm:pt modelId="{ECFABDBA-4F22-491B-B643-98D3CADA637A}" type="parTrans" cxnId="{28EBF709-BBBC-473A-AF60-2012DD11A596}">
      <dgm:prSet/>
      <dgm:spPr/>
      <dgm:t>
        <a:bodyPr/>
        <a:lstStyle/>
        <a:p>
          <a:endParaRPr lang="fr-FR"/>
        </a:p>
      </dgm:t>
    </dgm:pt>
    <dgm:pt modelId="{9B90C1CC-8E8A-4BB4-912F-6E26E1A1ABA1}" type="sibTrans" cxnId="{28EBF709-BBBC-473A-AF60-2012DD11A596}">
      <dgm:prSet/>
      <dgm:spPr/>
      <dgm:t>
        <a:bodyPr/>
        <a:lstStyle/>
        <a:p>
          <a:endParaRPr lang="fr-FR"/>
        </a:p>
      </dgm:t>
    </dgm:pt>
    <dgm:pt modelId="{90F55C58-9E88-4005-A69E-544606FCB89B}">
      <dgm:prSet custT="1"/>
      <dgm:spPr/>
      <dgm:t>
        <a:bodyPr/>
        <a:lstStyle/>
        <a:p>
          <a:pPr algn="ctr">
            <a:lnSpc>
              <a:spcPct val="90000"/>
            </a:lnSpc>
          </a:pPr>
          <a:r>
            <a:rPr lang="fr-FR" sz="1100" b="1" dirty="0" smtClean="0"/>
            <a:t>Au 1</a:t>
          </a:r>
          <a:r>
            <a:rPr lang="fr-FR" sz="1100" b="1" baseline="30000" dirty="0" smtClean="0"/>
            <a:t>er</a:t>
          </a:r>
          <a:r>
            <a:rPr lang="fr-FR" sz="1100" b="1" dirty="0" smtClean="0"/>
            <a:t> entretien : </a:t>
          </a:r>
          <a:r>
            <a:rPr lang="fr-FR" sz="1100" dirty="0" smtClean="0"/>
            <a:t>Avoir une 1ère impression sur la relation humaine entre le consultant et le bénéficiaire</a:t>
          </a:r>
          <a:endParaRPr lang="fr-FR" sz="1100" b="0" dirty="0"/>
        </a:p>
      </dgm:t>
    </dgm:pt>
    <dgm:pt modelId="{F2F5761C-B145-4795-89E6-C9F6C987B265}" type="parTrans" cxnId="{A6A0330B-9981-4113-9001-3F0F5CD8AD68}">
      <dgm:prSet/>
      <dgm:spPr/>
      <dgm:t>
        <a:bodyPr/>
        <a:lstStyle/>
        <a:p>
          <a:endParaRPr lang="fr-FR"/>
        </a:p>
      </dgm:t>
    </dgm:pt>
    <dgm:pt modelId="{6439B635-3F33-4687-A461-053501B848D7}" type="sibTrans" cxnId="{A6A0330B-9981-4113-9001-3F0F5CD8AD68}">
      <dgm:prSet/>
      <dgm:spPr/>
      <dgm:t>
        <a:bodyPr/>
        <a:lstStyle/>
        <a:p>
          <a:endParaRPr lang="fr-FR"/>
        </a:p>
      </dgm:t>
    </dgm:pt>
    <dgm:pt modelId="{41FAC227-1F64-43BA-9656-5BAACAAA0F9E}">
      <dgm:prSet custT="1"/>
      <dgm:spPr/>
      <dgm:t>
        <a:bodyPr/>
        <a:lstStyle/>
        <a:p>
          <a:r>
            <a:rPr lang="fr-FR" sz="1100" b="1" dirty="0" smtClean="0"/>
            <a:t>Suite 1</a:t>
          </a:r>
          <a:r>
            <a:rPr lang="fr-FR" sz="1100" b="1" baseline="30000" dirty="0" smtClean="0"/>
            <a:t>er</a:t>
          </a:r>
          <a:r>
            <a:rPr lang="fr-FR" sz="1100" b="1" dirty="0" smtClean="0"/>
            <a:t> entretien : </a:t>
          </a:r>
          <a:r>
            <a:rPr lang="fr-FR" sz="1100" dirty="0" smtClean="0"/>
            <a:t>Reformulation par une proposition, synthèse du programme personnalisé et durée des phases et des entretiens. </a:t>
          </a:r>
          <a:endParaRPr lang="fr-FR" sz="1100" dirty="0"/>
        </a:p>
      </dgm:t>
    </dgm:pt>
    <dgm:pt modelId="{BCC15903-3AE1-4B8A-9B60-0FF4B55F103B}" type="parTrans" cxnId="{18611F74-A677-4674-BE84-794985B55F0B}">
      <dgm:prSet/>
      <dgm:spPr/>
      <dgm:t>
        <a:bodyPr/>
        <a:lstStyle/>
        <a:p>
          <a:endParaRPr lang="fr-FR"/>
        </a:p>
      </dgm:t>
    </dgm:pt>
    <dgm:pt modelId="{8C5F97AB-70FE-4937-A057-D6650F3990CC}" type="sibTrans" cxnId="{18611F74-A677-4674-BE84-794985B55F0B}">
      <dgm:prSet/>
      <dgm:spPr/>
      <dgm:t>
        <a:bodyPr/>
        <a:lstStyle/>
        <a:p>
          <a:endParaRPr lang="fr-FR"/>
        </a:p>
      </dgm:t>
    </dgm:pt>
    <dgm:pt modelId="{CD3289AA-EE7E-41C9-97BC-A892DA4C7F76}">
      <dgm:prSet custT="1"/>
      <dgm:spPr/>
      <dgm:t>
        <a:bodyPr/>
        <a:lstStyle/>
        <a:p>
          <a:r>
            <a:rPr lang="fr-FR" sz="1100" dirty="0" smtClean="0"/>
            <a:t>Le formateur réalise un retour sur les activités réalisées en autonomie</a:t>
          </a:r>
          <a:br>
            <a:rPr lang="fr-FR" sz="1100" dirty="0" smtClean="0"/>
          </a:br>
          <a:r>
            <a:rPr lang="fr-FR" sz="1100" dirty="0" smtClean="0"/>
            <a:t>par le stagiaire</a:t>
          </a:r>
          <a:endParaRPr lang="fr-FR" sz="1100" dirty="0"/>
        </a:p>
      </dgm:t>
    </dgm:pt>
    <dgm:pt modelId="{FCCC905E-6814-473E-9855-6758D9B39F09}" type="parTrans" cxnId="{4EE773B6-5B59-4108-BF94-3686C7FD0BE5}">
      <dgm:prSet/>
      <dgm:spPr/>
      <dgm:t>
        <a:bodyPr/>
        <a:lstStyle/>
        <a:p>
          <a:endParaRPr lang="fr-FR"/>
        </a:p>
      </dgm:t>
    </dgm:pt>
    <dgm:pt modelId="{A4C5FF26-1459-4579-B805-0E8722A0EA7B}" type="sibTrans" cxnId="{4EE773B6-5B59-4108-BF94-3686C7FD0BE5}">
      <dgm:prSet/>
      <dgm:spPr/>
      <dgm:t>
        <a:bodyPr/>
        <a:lstStyle/>
        <a:p>
          <a:endParaRPr lang="fr-FR"/>
        </a:p>
      </dgm:t>
    </dgm:pt>
    <dgm:pt modelId="{9B928437-3470-490E-8449-08F1BFF23A10}">
      <dgm:prSet custT="1"/>
      <dgm:spPr/>
      <dgm:t>
        <a:bodyPr/>
        <a:lstStyle/>
        <a:p>
          <a:r>
            <a:rPr lang="fr-FR" sz="1100" b="1" dirty="0"/>
            <a:t>Les stagiaires sont </a:t>
          </a:r>
          <a:r>
            <a:rPr lang="fr-FR" sz="1100" b="1" dirty="0" smtClean="0"/>
            <a:t>acteurs</a:t>
          </a:r>
          <a:br>
            <a:rPr lang="fr-FR" sz="1100" b="1" dirty="0" smtClean="0"/>
          </a:br>
          <a:r>
            <a:rPr lang="fr-FR" sz="1100" b="1" dirty="0" smtClean="0"/>
            <a:t>de </a:t>
          </a:r>
          <a:r>
            <a:rPr lang="fr-FR" sz="1100" b="1" dirty="0"/>
            <a:t>la </a:t>
          </a:r>
          <a:r>
            <a:rPr lang="fr-FR" sz="1100" b="1" dirty="0" smtClean="0"/>
            <a:t>formation :</a:t>
          </a:r>
          <a:r>
            <a:rPr lang="fr-FR" sz="1100" dirty="0" smtClean="0"/>
            <a:t/>
          </a:r>
          <a:br>
            <a:rPr lang="fr-FR" sz="1100" dirty="0" smtClean="0"/>
          </a:br>
          <a:r>
            <a:rPr lang="fr-FR" sz="1000" dirty="0" smtClean="0"/>
            <a:t>Plan individuel de progrès, livret du stagiaire indic. 3.10.2 </a:t>
          </a:r>
          <a:endParaRPr lang="fr-FR" sz="1000" dirty="0"/>
        </a:p>
      </dgm:t>
    </dgm:pt>
    <dgm:pt modelId="{DB909B72-6322-4E07-8F92-E4A54D3C2236}" type="parTrans" cxnId="{ED123158-8A54-4BFF-ABAB-40FE71C26623}">
      <dgm:prSet/>
      <dgm:spPr/>
      <dgm:t>
        <a:bodyPr/>
        <a:lstStyle/>
        <a:p>
          <a:endParaRPr lang="fr-FR"/>
        </a:p>
      </dgm:t>
    </dgm:pt>
    <dgm:pt modelId="{2E2353BF-A89B-4647-965D-A8F2C038F185}" type="sibTrans" cxnId="{ED123158-8A54-4BFF-ABAB-40FE71C26623}">
      <dgm:prSet/>
      <dgm:spPr/>
      <dgm:t>
        <a:bodyPr/>
        <a:lstStyle/>
        <a:p>
          <a:endParaRPr lang="fr-FR"/>
        </a:p>
      </dgm:t>
    </dgm:pt>
    <dgm:pt modelId="{64B06908-35EA-4CEA-8216-114753C6D564}">
      <dgm:prSet custT="1"/>
      <dgm:spPr/>
      <dgm:t>
        <a:bodyPr/>
        <a:lstStyle/>
        <a:p>
          <a:r>
            <a:rPr lang="fr-FR" sz="1100" dirty="0"/>
            <a:t>Le formateur </a:t>
          </a:r>
          <a:r>
            <a:rPr lang="fr-FR" sz="1100" dirty="0" smtClean="0"/>
            <a:t>guide, partage et met à disposition des informations facilitant l’accès et les recherche des stagiaires</a:t>
          </a:r>
          <a:endParaRPr lang="fr-FR" sz="1100" dirty="0"/>
        </a:p>
      </dgm:t>
    </dgm:pt>
    <dgm:pt modelId="{121B8FBD-2B8F-42B9-9B36-9BBB9A31004B}" type="parTrans" cxnId="{4F462EB4-770F-4513-A1CC-966AFA2CDBEC}">
      <dgm:prSet/>
      <dgm:spPr/>
      <dgm:t>
        <a:bodyPr/>
        <a:lstStyle/>
        <a:p>
          <a:endParaRPr lang="fr-FR"/>
        </a:p>
      </dgm:t>
    </dgm:pt>
    <dgm:pt modelId="{EFF4C774-0F0B-407A-98B8-FA857CF42EC4}" type="sibTrans" cxnId="{4F462EB4-770F-4513-A1CC-966AFA2CDBEC}">
      <dgm:prSet/>
      <dgm:spPr/>
      <dgm:t>
        <a:bodyPr/>
        <a:lstStyle/>
        <a:p>
          <a:endParaRPr lang="fr-FR"/>
        </a:p>
      </dgm:t>
    </dgm:pt>
    <dgm:pt modelId="{EFB700C9-E184-483B-8BF3-79209A955010}">
      <dgm:prSet custT="1"/>
      <dgm:spPr/>
      <dgm:t>
        <a:bodyPr/>
        <a:lstStyle/>
        <a:p>
          <a:r>
            <a:rPr lang="fr-FR" sz="1100" dirty="0" smtClean="0"/>
            <a:t>Etudier la raison de l’abandon du stagiaire.</a:t>
          </a:r>
        </a:p>
        <a:p>
          <a:r>
            <a:rPr lang="fr-FR" sz="1100" dirty="0" smtClean="0"/>
            <a:t>Proposer de reprendre la formation</a:t>
          </a:r>
          <a:br>
            <a:rPr lang="fr-FR" sz="1100" dirty="0" smtClean="0"/>
          </a:br>
          <a:r>
            <a:rPr lang="fr-FR" sz="1100" dirty="0" smtClean="0"/>
            <a:t>à un autre moment de sa vie ou changer d’intervenant.</a:t>
          </a:r>
          <a:endParaRPr lang="fr-FR" sz="1100" dirty="0"/>
        </a:p>
      </dgm:t>
    </dgm:pt>
    <dgm:pt modelId="{D6E9F714-F9D8-47E8-8A8B-88637AC800E4}" type="parTrans" cxnId="{CF258CCD-6D94-491D-B577-8FDB0D2892C2}">
      <dgm:prSet/>
      <dgm:spPr/>
      <dgm:t>
        <a:bodyPr/>
        <a:lstStyle/>
        <a:p>
          <a:endParaRPr lang="fr-FR"/>
        </a:p>
      </dgm:t>
    </dgm:pt>
    <dgm:pt modelId="{8C014CF3-F419-48D5-8360-112D3993EF8E}" type="sibTrans" cxnId="{CF258CCD-6D94-491D-B577-8FDB0D2892C2}">
      <dgm:prSet/>
      <dgm:spPr/>
      <dgm:t>
        <a:bodyPr/>
        <a:lstStyle/>
        <a:p>
          <a:endParaRPr lang="fr-FR"/>
        </a:p>
      </dgm:t>
    </dgm:pt>
    <dgm:pt modelId="{52DD654A-3768-4502-BA44-FA69011C7910}">
      <dgm:prSet custT="1"/>
      <dgm:spPr/>
      <dgm:t>
        <a:bodyPr/>
        <a:lstStyle/>
        <a:p>
          <a:r>
            <a:rPr lang="fr-FR" sz="1100" b="1" dirty="0" smtClean="0"/>
            <a:t>Processus de maintien de l’engagement indiquant au client toutes les étapes de l’inscription</a:t>
          </a:r>
          <a:br>
            <a:rPr lang="fr-FR" sz="1100" b="1" dirty="0" smtClean="0"/>
          </a:br>
          <a:r>
            <a:rPr lang="fr-FR" sz="1100" b="1" dirty="0" smtClean="0"/>
            <a:t>à la fin du stage</a:t>
          </a:r>
          <a:r>
            <a:rPr lang="fr-FR" sz="1100" dirty="0" smtClean="0"/>
            <a:t/>
          </a:r>
          <a:br>
            <a:rPr lang="fr-FR" sz="1100" dirty="0" smtClean="0"/>
          </a:br>
          <a:r>
            <a:rPr lang="fr-FR" sz="1100" dirty="0" smtClean="0"/>
            <a:t>(Indic 3.12.1)</a:t>
          </a:r>
          <a:endParaRPr lang="fr-FR" sz="1100" dirty="0"/>
        </a:p>
      </dgm:t>
    </dgm:pt>
    <dgm:pt modelId="{9AFDEA0B-BEC3-47FF-A9A6-34F6606D4143}" type="parTrans" cxnId="{A0F23444-7705-4546-A660-8C8BF849FF97}">
      <dgm:prSet/>
      <dgm:spPr/>
      <dgm:t>
        <a:bodyPr/>
        <a:lstStyle/>
        <a:p>
          <a:endParaRPr lang="fr-FR"/>
        </a:p>
      </dgm:t>
    </dgm:pt>
    <dgm:pt modelId="{91951FCC-B76F-4749-B769-227B16FCC328}" type="sibTrans" cxnId="{A0F23444-7705-4546-A660-8C8BF849FF97}">
      <dgm:prSet/>
      <dgm:spPr/>
      <dgm:t>
        <a:bodyPr/>
        <a:lstStyle/>
        <a:p>
          <a:endParaRPr lang="fr-FR"/>
        </a:p>
      </dgm:t>
    </dgm:pt>
    <dgm:pt modelId="{6D47279F-3430-4867-997F-8D7315D3F075}">
      <dgm:prSet custT="1"/>
      <dgm:spPr/>
      <dgm:t>
        <a:bodyPr/>
        <a:lstStyle/>
        <a:p>
          <a:r>
            <a:rPr lang="fr-FR" sz="1100" dirty="0" smtClean="0"/>
            <a:t>Le consultant s’adapte au lieu et planning des stagiaires, Mixte – Face à face - Distance</a:t>
          </a:r>
          <a:endParaRPr lang="fr-FR" sz="1100" dirty="0"/>
        </a:p>
      </dgm:t>
    </dgm:pt>
    <dgm:pt modelId="{A8E14BA7-2197-4E7B-9ED7-78EC9CE67921}" type="parTrans" cxnId="{7C19F37B-5180-499D-8331-A10AA3A24B40}">
      <dgm:prSet/>
      <dgm:spPr/>
      <dgm:t>
        <a:bodyPr/>
        <a:lstStyle/>
        <a:p>
          <a:endParaRPr lang="fr-FR"/>
        </a:p>
      </dgm:t>
    </dgm:pt>
    <dgm:pt modelId="{FD90B1B7-365E-431E-A065-6D0F36991A35}" type="sibTrans" cxnId="{7C19F37B-5180-499D-8331-A10AA3A24B40}">
      <dgm:prSet/>
      <dgm:spPr/>
      <dgm:t>
        <a:bodyPr/>
        <a:lstStyle/>
        <a:p>
          <a:endParaRPr lang="fr-FR"/>
        </a:p>
      </dgm:t>
    </dgm:pt>
    <dgm:pt modelId="{824A61A2-943D-47D3-A903-C271EC954E13}" type="pres">
      <dgm:prSet presAssocID="{FB8C4476-E851-4953-90E4-B775E43893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238ED54-9A1A-496B-A4D6-E95CF8FDF0C5}" type="pres">
      <dgm:prSet presAssocID="{F527A222-2DA7-4E6D-85C6-560257E5A3EF}" presName="root" presStyleCnt="0"/>
      <dgm:spPr/>
    </dgm:pt>
    <dgm:pt modelId="{9A6D2572-F4A6-41B9-A73D-F85D5E3BF96C}" type="pres">
      <dgm:prSet presAssocID="{F527A222-2DA7-4E6D-85C6-560257E5A3EF}" presName="rootComposite" presStyleCnt="0"/>
      <dgm:spPr/>
    </dgm:pt>
    <dgm:pt modelId="{B8C4D26B-BFE6-4E70-B0AB-CA7B739C125D}" type="pres">
      <dgm:prSet presAssocID="{F527A222-2DA7-4E6D-85C6-560257E5A3EF}" presName="rootText" presStyleLbl="node1" presStyleIdx="0" presStyleCnt="3" custLinFactNeighborX="-84757"/>
      <dgm:spPr/>
      <dgm:t>
        <a:bodyPr/>
        <a:lstStyle/>
        <a:p>
          <a:endParaRPr lang="fr-FR"/>
        </a:p>
      </dgm:t>
    </dgm:pt>
    <dgm:pt modelId="{DC1C6F1F-2897-4A04-9AC3-80DB7757977F}" type="pres">
      <dgm:prSet presAssocID="{F527A222-2DA7-4E6D-85C6-560257E5A3EF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29544F-B620-4AC0-A222-55336617EBCD}" type="pres">
      <dgm:prSet presAssocID="{F527A222-2DA7-4E6D-85C6-560257E5A3EF}" presName="childShape" presStyleCnt="0"/>
      <dgm:spPr/>
    </dgm:pt>
    <dgm:pt modelId="{35FD91A3-78CD-4833-9C58-DCF8F8F517AC}" type="pres">
      <dgm:prSet presAssocID="{887E29C4-1B92-4668-8421-AE833350B503}" presName="Name13" presStyleLbl="parChTrans1D2" presStyleIdx="0" presStyleCnt="12"/>
      <dgm:spPr/>
      <dgm:t>
        <a:bodyPr/>
        <a:lstStyle/>
        <a:p>
          <a:endParaRPr lang="fr-FR"/>
        </a:p>
      </dgm:t>
    </dgm:pt>
    <dgm:pt modelId="{5DC2E9DE-44BF-4A13-931B-24F6FAD7F214}" type="pres">
      <dgm:prSet presAssocID="{A6F49AF3-5E66-461C-AED3-368CE9E13ED8}" presName="childText" presStyleLbl="bgAcc1" presStyleIdx="0" presStyleCnt="12" custScaleX="242081" custScaleY="195681" custLinFactX="-2292" custLinFactNeighborX="-100000" custLinFactNeighborY="-87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1D90B0-CA6D-4EE6-98DB-08BC92BC7D7D}" type="pres">
      <dgm:prSet presAssocID="{F2F5761C-B145-4795-89E6-C9F6C987B265}" presName="Name13" presStyleLbl="parChTrans1D2" presStyleIdx="1" presStyleCnt="12"/>
      <dgm:spPr/>
      <dgm:t>
        <a:bodyPr/>
        <a:lstStyle/>
        <a:p>
          <a:endParaRPr lang="fr-FR"/>
        </a:p>
      </dgm:t>
    </dgm:pt>
    <dgm:pt modelId="{BFAFE140-E17F-4BDE-8F6E-ACEE54D65E12}" type="pres">
      <dgm:prSet presAssocID="{90F55C58-9E88-4005-A69E-544606FCB89B}" presName="childText" presStyleLbl="bgAcc1" presStyleIdx="1" presStyleCnt="12" custScaleX="242081" custScaleY="104895" custLinFactX="-2292" custLinFactNeighborX="-100000" custLinFactNeighborY="-146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4863EE-D4A8-4243-943E-1C19A49D3CEA}" type="pres">
      <dgm:prSet presAssocID="{BCC15903-3AE1-4B8A-9B60-0FF4B55F103B}" presName="Name13" presStyleLbl="parChTrans1D2" presStyleIdx="2" presStyleCnt="12"/>
      <dgm:spPr/>
      <dgm:t>
        <a:bodyPr/>
        <a:lstStyle/>
        <a:p>
          <a:endParaRPr lang="fr-FR"/>
        </a:p>
      </dgm:t>
    </dgm:pt>
    <dgm:pt modelId="{0FD4CD2F-79BF-4EF3-B98E-405B85E60E34}" type="pres">
      <dgm:prSet presAssocID="{41FAC227-1F64-43BA-9656-5BAACAAA0F9E}" presName="childText" presStyleLbl="bgAcc1" presStyleIdx="2" presStyleCnt="12" custScaleX="243908" custScaleY="144236" custLinFactX="-2292" custLinFactNeighborX="-100000" custLinFactNeighborY="-248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F21F33-FE49-43E4-BEDF-BE5969109411}" type="pres">
      <dgm:prSet presAssocID="{9AFDEA0B-BEC3-47FF-A9A6-34F6606D4143}" presName="Name13" presStyleLbl="parChTrans1D2" presStyleIdx="3" presStyleCnt="12"/>
      <dgm:spPr/>
      <dgm:t>
        <a:bodyPr/>
        <a:lstStyle/>
        <a:p>
          <a:endParaRPr lang="fr-FR"/>
        </a:p>
      </dgm:t>
    </dgm:pt>
    <dgm:pt modelId="{DCAB5FBE-9B54-4B21-8FC5-A5EB65681F74}" type="pres">
      <dgm:prSet presAssocID="{52DD654A-3768-4502-BA44-FA69011C7910}" presName="childText" presStyleLbl="bgAcc1" presStyleIdx="3" presStyleCnt="12" custScaleX="243908" custScaleY="155695" custLinFactX="-2292" custLinFactNeighborX="-100000" custLinFactNeighborY="-277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9BB72C-3812-47AF-A0E2-D04F28CE92EA}" type="pres">
      <dgm:prSet presAssocID="{A8E14BA7-2197-4E7B-9ED7-78EC9CE67921}" presName="Name13" presStyleLbl="parChTrans1D2" presStyleIdx="4" presStyleCnt="12"/>
      <dgm:spPr/>
      <dgm:t>
        <a:bodyPr/>
        <a:lstStyle/>
        <a:p>
          <a:endParaRPr lang="fr-FR"/>
        </a:p>
      </dgm:t>
    </dgm:pt>
    <dgm:pt modelId="{3508657F-C718-41B4-BF37-F765AE61C9AE}" type="pres">
      <dgm:prSet presAssocID="{6D47279F-3430-4867-997F-8D7315D3F075}" presName="childText" presStyleLbl="bgAcc1" presStyleIdx="4" presStyleCnt="12" custScaleX="243908" custScaleY="100003" custLinFactX="-509" custLinFactNeighborX="-100000" custLinFactNeighborY="-217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CB3DBE-27B6-49F1-BFDD-255299195C43}" type="pres">
      <dgm:prSet presAssocID="{9E9EA444-66C6-4825-B1F5-3CF47B20C6CC}" presName="root" presStyleCnt="0"/>
      <dgm:spPr/>
    </dgm:pt>
    <dgm:pt modelId="{CC6DE96F-CD1B-479F-8618-4224AC27C822}" type="pres">
      <dgm:prSet presAssocID="{9E9EA444-66C6-4825-B1F5-3CF47B20C6CC}" presName="rootComposite" presStyleCnt="0"/>
      <dgm:spPr/>
    </dgm:pt>
    <dgm:pt modelId="{D3C90D39-14AF-4D71-B728-3F33554BFBFA}" type="pres">
      <dgm:prSet presAssocID="{9E9EA444-66C6-4825-B1F5-3CF47B20C6CC}" presName="rootText" presStyleLbl="node1" presStyleIdx="1" presStyleCnt="3" custScaleX="178043" custLinFactNeighborX="-62106" custLinFactNeighborY="-4384"/>
      <dgm:spPr/>
      <dgm:t>
        <a:bodyPr/>
        <a:lstStyle/>
        <a:p>
          <a:endParaRPr lang="fr-FR"/>
        </a:p>
      </dgm:t>
    </dgm:pt>
    <dgm:pt modelId="{77542AD4-9409-432F-BCFC-CF21C23BFFF0}" type="pres">
      <dgm:prSet presAssocID="{9E9EA444-66C6-4825-B1F5-3CF47B20C6CC}" presName="rootConnector" presStyleLbl="node1" presStyleIdx="1" presStyleCnt="3"/>
      <dgm:spPr/>
      <dgm:t>
        <a:bodyPr/>
        <a:lstStyle/>
        <a:p>
          <a:endParaRPr lang="fr-FR"/>
        </a:p>
      </dgm:t>
    </dgm:pt>
    <dgm:pt modelId="{C3968A0B-22E3-4173-9731-4AD8F801545B}" type="pres">
      <dgm:prSet presAssocID="{9E9EA444-66C6-4825-B1F5-3CF47B20C6CC}" presName="childShape" presStyleCnt="0"/>
      <dgm:spPr/>
    </dgm:pt>
    <dgm:pt modelId="{9174B9B1-0C5A-4D8C-B7AF-26020AD3B8B7}" type="pres">
      <dgm:prSet presAssocID="{FFFAE052-5393-4C32-BA68-5CC298DD37A7}" presName="Name13" presStyleLbl="parChTrans1D2" presStyleIdx="5" presStyleCnt="12"/>
      <dgm:spPr/>
      <dgm:t>
        <a:bodyPr/>
        <a:lstStyle/>
        <a:p>
          <a:endParaRPr lang="fr-FR"/>
        </a:p>
      </dgm:t>
    </dgm:pt>
    <dgm:pt modelId="{FA23F42C-A3E1-49E7-ABAB-77E15A98B50A}" type="pres">
      <dgm:prSet presAssocID="{9D4A1B4E-B330-417B-984D-3FE16A83259D}" presName="childText" presStyleLbl="bgAcc1" presStyleIdx="5" presStyleCnt="12" custScaleX="215458" custScaleY="120779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D128CA-A1D8-4199-8686-C3FDB4A84C0C}" type="pres">
      <dgm:prSet presAssocID="{2B55C67F-9EE6-403F-836C-5DC7725E22E8}" presName="Name13" presStyleLbl="parChTrans1D2" presStyleIdx="6" presStyleCnt="12"/>
      <dgm:spPr/>
      <dgm:t>
        <a:bodyPr/>
        <a:lstStyle/>
        <a:p>
          <a:endParaRPr lang="fr-FR"/>
        </a:p>
      </dgm:t>
    </dgm:pt>
    <dgm:pt modelId="{2CC21AFE-07CA-436B-BF23-5AB6F98794DD}" type="pres">
      <dgm:prSet presAssocID="{3498A53C-1920-45A9-BB44-7C823EA6570E}" presName="childText" presStyleLbl="bgAcc1" presStyleIdx="6" presStyleCnt="12" custScaleX="209826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8D5E2B-2A0C-4AAA-9804-8DA4439264EB}" type="pres">
      <dgm:prSet presAssocID="{FCCC905E-6814-473E-9855-6758D9B39F09}" presName="Name13" presStyleLbl="parChTrans1D2" presStyleIdx="7" presStyleCnt="12"/>
      <dgm:spPr/>
      <dgm:t>
        <a:bodyPr/>
        <a:lstStyle/>
        <a:p>
          <a:endParaRPr lang="fr-FR"/>
        </a:p>
      </dgm:t>
    </dgm:pt>
    <dgm:pt modelId="{DD368AF5-68C8-4B3B-BC07-FC917847DD51}" type="pres">
      <dgm:prSet presAssocID="{CD3289AA-EE7E-41C9-97BC-A892DA4C7F76}" presName="childText" presStyleLbl="bgAcc1" presStyleIdx="7" presStyleCnt="12" custScaleX="213441" custScaleY="120280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820DDF-E5F3-4AE3-8B44-20FEEED77459}" type="pres">
      <dgm:prSet presAssocID="{121B8FBD-2B8F-42B9-9B36-9BBB9A31004B}" presName="Name13" presStyleLbl="parChTrans1D2" presStyleIdx="8" presStyleCnt="12"/>
      <dgm:spPr/>
      <dgm:t>
        <a:bodyPr/>
        <a:lstStyle/>
        <a:p>
          <a:endParaRPr lang="fr-FR"/>
        </a:p>
      </dgm:t>
    </dgm:pt>
    <dgm:pt modelId="{2109F54A-2080-4051-AE0E-F1A28258252C}" type="pres">
      <dgm:prSet presAssocID="{64B06908-35EA-4CEA-8216-114753C6D564}" presName="childText" presStyleLbl="bgAcc1" presStyleIdx="8" presStyleCnt="12" custScaleX="211634" custScaleY="148836" custLinFactNeighborX="-76763" custLinFactNeighborY="-19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3CF589-AA41-48D3-8279-152B9B32092B}" type="pres">
      <dgm:prSet presAssocID="{DB909B72-6322-4E07-8F92-E4A54D3C2236}" presName="Name13" presStyleLbl="parChTrans1D2" presStyleIdx="9" presStyleCnt="12"/>
      <dgm:spPr/>
      <dgm:t>
        <a:bodyPr/>
        <a:lstStyle/>
        <a:p>
          <a:endParaRPr lang="fr-FR"/>
        </a:p>
      </dgm:t>
    </dgm:pt>
    <dgm:pt modelId="{BD135AA3-1321-4213-9F64-4663F1203A35}" type="pres">
      <dgm:prSet presAssocID="{9B928437-3470-490E-8449-08F1BFF23A10}" presName="childText" presStyleLbl="bgAcc1" presStyleIdx="9" presStyleCnt="12" custScaleX="213441" custScaleY="152702" custLinFactNeighborX="-77633" custLinFactNeighborY="1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5F0445-A7D8-419F-BC6B-42A5FFA62775}" type="pres">
      <dgm:prSet presAssocID="{ECFABDBA-4F22-491B-B643-98D3CADA637A}" presName="Name13" presStyleLbl="parChTrans1D2" presStyleIdx="10" presStyleCnt="12"/>
      <dgm:spPr/>
      <dgm:t>
        <a:bodyPr/>
        <a:lstStyle/>
        <a:p>
          <a:endParaRPr lang="fr-FR"/>
        </a:p>
      </dgm:t>
    </dgm:pt>
    <dgm:pt modelId="{F6523AA3-43BA-4ADA-A962-772C8FE0CA32}" type="pres">
      <dgm:prSet presAssocID="{56FBA8BF-1A2F-462F-97F3-557C0BF796C9}" presName="childText" presStyleLbl="bgAcc1" presStyleIdx="10" presStyleCnt="12" custScaleX="215669" custScaleY="152576" custLinFactNeighborX="-77633" custLinFactNeighborY="-55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6D99D3-1C60-491E-A242-6C13617D4EC7}" type="pres">
      <dgm:prSet presAssocID="{2A1D66D9-2613-4D94-9D03-CA1C975C3D7E}" presName="root" presStyleCnt="0"/>
      <dgm:spPr/>
    </dgm:pt>
    <dgm:pt modelId="{4DA1A5F1-EC90-4E5A-BF16-2F2A98A82C8E}" type="pres">
      <dgm:prSet presAssocID="{2A1D66D9-2613-4D94-9D03-CA1C975C3D7E}" presName="rootComposite" presStyleCnt="0"/>
      <dgm:spPr/>
    </dgm:pt>
    <dgm:pt modelId="{0CBEB307-90DB-4382-B599-7252166194D4}" type="pres">
      <dgm:prSet presAssocID="{2A1D66D9-2613-4D94-9D03-CA1C975C3D7E}" presName="rootText" presStyleLbl="node1" presStyleIdx="2" presStyleCnt="3" custScaleX="133901" custLinFactNeighborX="-30546" custLinFactNeighborY="-4525"/>
      <dgm:spPr/>
      <dgm:t>
        <a:bodyPr/>
        <a:lstStyle/>
        <a:p>
          <a:endParaRPr lang="fr-FR"/>
        </a:p>
      </dgm:t>
    </dgm:pt>
    <dgm:pt modelId="{4966172F-5647-488A-9A94-80690BC40D72}" type="pres">
      <dgm:prSet presAssocID="{2A1D66D9-2613-4D94-9D03-CA1C975C3D7E}" presName="rootConnector" presStyleLbl="node1" presStyleIdx="2" presStyleCnt="3"/>
      <dgm:spPr/>
      <dgm:t>
        <a:bodyPr/>
        <a:lstStyle/>
        <a:p>
          <a:endParaRPr lang="fr-FR"/>
        </a:p>
      </dgm:t>
    </dgm:pt>
    <dgm:pt modelId="{A6B5FAAB-8C47-4271-A7BF-DB37C96E5B54}" type="pres">
      <dgm:prSet presAssocID="{2A1D66D9-2613-4D94-9D03-CA1C975C3D7E}" presName="childShape" presStyleCnt="0"/>
      <dgm:spPr/>
    </dgm:pt>
    <dgm:pt modelId="{F20A58D3-F422-446A-893A-D40A0C3DE558}" type="pres">
      <dgm:prSet presAssocID="{D6E9F714-F9D8-47E8-8A8B-88637AC800E4}" presName="Name13" presStyleLbl="parChTrans1D2" presStyleIdx="11" presStyleCnt="12"/>
      <dgm:spPr/>
      <dgm:t>
        <a:bodyPr/>
        <a:lstStyle/>
        <a:p>
          <a:endParaRPr lang="fr-FR"/>
        </a:p>
      </dgm:t>
    </dgm:pt>
    <dgm:pt modelId="{58B5EF73-C6A1-406F-B868-06EDD56592E8}" type="pres">
      <dgm:prSet presAssocID="{EFB700C9-E184-483B-8BF3-79209A955010}" presName="childText" presStyleLbl="bgAcc1" presStyleIdx="11" presStyleCnt="12" custScaleX="274067" custScaleY="188870" custLinFactNeighborX="-38183" custLinFactNeighborY="27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3BF3AA6-5D77-4BFF-8DF6-848B1E367082}" type="presOf" srcId="{F527A222-2DA7-4E6D-85C6-560257E5A3EF}" destId="{DC1C6F1F-2897-4A04-9AC3-80DB7757977F}" srcOrd="1" destOrd="0" presId="urn:microsoft.com/office/officeart/2005/8/layout/hierarchy3"/>
    <dgm:cxn modelId="{C86B95B9-E6B3-458C-8FA9-7622B8820B94}" srcId="{FB8C4476-E851-4953-90E4-B775E4389325}" destId="{F527A222-2DA7-4E6D-85C6-560257E5A3EF}" srcOrd="0" destOrd="0" parTransId="{EE1FF350-24B0-4C41-A2B6-8DBDF10CCEA1}" sibTransId="{561BCB15-5318-42C9-9321-AD73AD2A41BD}"/>
    <dgm:cxn modelId="{7C19F37B-5180-499D-8331-A10AA3A24B40}" srcId="{F527A222-2DA7-4E6D-85C6-560257E5A3EF}" destId="{6D47279F-3430-4867-997F-8D7315D3F075}" srcOrd="4" destOrd="0" parTransId="{A8E14BA7-2197-4E7B-9ED7-78EC9CE67921}" sibTransId="{FD90B1B7-365E-431E-A065-6D0F36991A35}"/>
    <dgm:cxn modelId="{F2FABC00-FBE3-4BC4-9D49-A0A71EACB4DC}" type="presOf" srcId="{FFFAE052-5393-4C32-BA68-5CC298DD37A7}" destId="{9174B9B1-0C5A-4D8C-B7AF-26020AD3B8B7}" srcOrd="0" destOrd="0" presId="urn:microsoft.com/office/officeart/2005/8/layout/hierarchy3"/>
    <dgm:cxn modelId="{1E534BDE-505F-4241-9DE6-806288FF8D53}" type="presOf" srcId="{2A1D66D9-2613-4D94-9D03-CA1C975C3D7E}" destId="{0CBEB307-90DB-4382-B599-7252166194D4}" srcOrd="0" destOrd="0" presId="urn:microsoft.com/office/officeart/2005/8/layout/hierarchy3"/>
    <dgm:cxn modelId="{28AEAF20-92AB-401C-8A77-B3F409C6EB0B}" type="presOf" srcId="{9E9EA444-66C6-4825-B1F5-3CF47B20C6CC}" destId="{77542AD4-9409-432F-BCFC-CF21C23BFFF0}" srcOrd="1" destOrd="0" presId="urn:microsoft.com/office/officeart/2005/8/layout/hierarchy3"/>
    <dgm:cxn modelId="{069B73A3-D974-4DD2-AADE-AABF8C54A276}" srcId="{FB8C4476-E851-4953-90E4-B775E4389325}" destId="{2A1D66D9-2613-4D94-9D03-CA1C975C3D7E}" srcOrd="2" destOrd="0" parTransId="{97438ED3-1DD1-46D1-A707-C0377CE83115}" sibTransId="{05295987-BB9E-4015-A191-0F2A1E81B806}"/>
    <dgm:cxn modelId="{FA56BB72-DEA2-4A29-B4C6-8C289AE8BBDB}" type="presOf" srcId="{2B55C67F-9EE6-403F-836C-5DC7725E22E8}" destId="{1BD128CA-A1D8-4199-8686-C3FDB4A84C0C}" srcOrd="0" destOrd="0" presId="urn:microsoft.com/office/officeart/2005/8/layout/hierarchy3"/>
    <dgm:cxn modelId="{4EE773B6-5B59-4108-BF94-3686C7FD0BE5}" srcId="{9E9EA444-66C6-4825-B1F5-3CF47B20C6CC}" destId="{CD3289AA-EE7E-41C9-97BC-A892DA4C7F76}" srcOrd="2" destOrd="0" parTransId="{FCCC905E-6814-473E-9855-6758D9B39F09}" sibTransId="{A4C5FF26-1459-4579-B805-0E8722A0EA7B}"/>
    <dgm:cxn modelId="{282735DC-2B8D-4F68-AC57-5FEFA7CF1316}" type="presOf" srcId="{887E29C4-1B92-4668-8421-AE833350B503}" destId="{35FD91A3-78CD-4833-9C58-DCF8F8F517AC}" srcOrd="0" destOrd="0" presId="urn:microsoft.com/office/officeart/2005/8/layout/hierarchy3"/>
    <dgm:cxn modelId="{920D2166-D362-4FFE-81A9-BD345C124833}" type="presOf" srcId="{52DD654A-3768-4502-BA44-FA69011C7910}" destId="{DCAB5FBE-9B54-4B21-8FC5-A5EB65681F74}" srcOrd="0" destOrd="0" presId="urn:microsoft.com/office/officeart/2005/8/layout/hierarchy3"/>
    <dgm:cxn modelId="{328B969C-4303-44AF-93A9-DB3C43BD8C00}" type="presOf" srcId="{EFB700C9-E184-483B-8BF3-79209A955010}" destId="{58B5EF73-C6A1-406F-B868-06EDD56592E8}" srcOrd="0" destOrd="0" presId="urn:microsoft.com/office/officeart/2005/8/layout/hierarchy3"/>
    <dgm:cxn modelId="{66574597-491C-46D4-8B74-4075D24ECB6A}" type="presOf" srcId="{D6E9F714-F9D8-47E8-8A8B-88637AC800E4}" destId="{F20A58D3-F422-446A-893A-D40A0C3DE558}" srcOrd="0" destOrd="0" presId="urn:microsoft.com/office/officeart/2005/8/layout/hierarchy3"/>
    <dgm:cxn modelId="{5F16AB3E-637B-4848-AC41-B487FA6521EA}" type="presOf" srcId="{56FBA8BF-1A2F-462F-97F3-557C0BF796C9}" destId="{F6523AA3-43BA-4ADA-A962-772C8FE0CA32}" srcOrd="0" destOrd="0" presId="urn:microsoft.com/office/officeart/2005/8/layout/hierarchy3"/>
    <dgm:cxn modelId="{871D1C8D-567F-41F4-923D-06D6DE384B73}" type="presOf" srcId="{6D47279F-3430-4867-997F-8D7315D3F075}" destId="{3508657F-C718-41B4-BF37-F765AE61C9AE}" srcOrd="0" destOrd="0" presId="urn:microsoft.com/office/officeart/2005/8/layout/hierarchy3"/>
    <dgm:cxn modelId="{E68E7294-0AAD-468B-A447-1FBEBA94C1E3}" type="presOf" srcId="{3498A53C-1920-45A9-BB44-7C823EA6570E}" destId="{2CC21AFE-07CA-436B-BF23-5AB6F98794DD}" srcOrd="0" destOrd="0" presId="urn:microsoft.com/office/officeart/2005/8/layout/hierarchy3"/>
    <dgm:cxn modelId="{4B2573C6-0846-4055-A9AA-F8952A4A1E29}" type="presOf" srcId="{90F55C58-9E88-4005-A69E-544606FCB89B}" destId="{BFAFE140-E17F-4BDE-8F6E-ACEE54D65E12}" srcOrd="0" destOrd="0" presId="urn:microsoft.com/office/officeart/2005/8/layout/hierarchy3"/>
    <dgm:cxn modelId="{B685A7E0-DED5-442E-93C9-A57B2105E1DB}" type="presOf" srcId="{9D4A1B4E-B330-417B-984D-3FE16A83259D}" destId="{FA23F42C-A3E1-49E7-ABAB-77E15A98B50A}" srcOrd="0" destOrd="0" presId="urn:microsoft.com/office/officeart/2005/8/layout/hierarchy3"/>
    <dgm:cxn modelId="{18611F74-A677-4674-BE84-794985B55F0B}" srcId="{F527A222-2DA7-4E6D-85C6-560257E5A3EF}" destId="{41FAC227-1F64-43BA-9656-5BAACAAA0F9E}" srcOrd="2" destOrd="0" parTransId="{BCC15903-3AE1-4B8A-9B60-0FF4B55F103B}" sibTransId="{8C5F97AB-70FE-4937-A057-D6650F3990CC}"/>
    <dgm:cxn modelId="{8B97C9DE-3F92-4998-9648-FECD860E6687}" type="presOf" srcId="{41FAC227-1F64-43BA-9656-5BAACAAA0F9E}" destId="{0FD4CD2F-79BF-4EF3-B98E-405B85E60E34}" srcOrd="0" destOrd="0" presId="urn:microsoft.com/office/officeart/2005/8/layout/hierarchy3"/>
    <dgm:cxn modelId="{4F462EB4-770F-4513-A1CC-966AFA2CDBEC}" srcId="{9E9EA444-66C6-4825-B1F5-3CF47B20C6CC}" destId="{64B06908-35EA-4CEA-8216-114753C6D564}" srcOrd="3" destOrd="0" parTransId="{121B8FBD-2B8F-42B9-9B36-9BBB9A31004B}" sibTransId="{EFF4C774-0F0B-407A-98B8-FA857CF42EC4}"/>
    <dgm:cxn modelId="{2BC83348-50F8-4369-8A7E-28F9B1E72336}" type="presOf" srcId="{BCC15903-3AE1-4B8A-9B60-0FF4B55F103B}" destId="{E44863EE-D4A8-4243-943E-1C19A49D3CEA}" srcOrd="0" destOrd="0" presId="urn:microsoft.com/office/officeart/2005/8/layout/hierarchy3"/>
    <dgm:cxn modelId="{ED123158-8A54-4BFF-ABAB-40FE71C26623}" srcId="{9E9EA444-66C6-4825-B1F5-3CF47B20C6CC}" destId="{9B928437-3470-490E-8449-08F1BFF23A10}" srcOrd="4" destOrd="0" parTransId="{DB909B72-6322-4E07-8F92-E4A54D3C2236}" sibTransId="{2E2353BF-A89B-4647-965D-A8F2C038F185}"/>
    <dgm:cxn modelId="{38EE237B-2F1C-40E1-8071-FD60F9545203}" type="presOf" srcId="{FCCC905E-6814-473E-9855-6758D9B39F09}" destId="{7B8D5E2B-2A0C-4AAA-9804-8DA4439264EB}" srcOrd="0" destOrd="0" presId="urn:microsoft.com/office/officeart/2005/8/layout/hierarchy3"/>
    <dgm:cxn modelId="{60D35449-3376-4A31-9D83-9A4B1F7EA157}" type="presOf" srcId="{64B06908-35EA-4CEA-8216-114753C6D564}" destId="{2109F54A-2080-4051-AE0E-F1A28258252C}" srcOrd="0" destOrd="0" presId="urn:microsoft.com/office/officeart/2005/8/layout/hierarchy3"/>
    <dgm:cxn modelId="{D67C7D00-4CAC-41FD-82C5-88FF94C2DDB3}" srcId="{FB8C4476-E851-4953-90E4-B775E4389325}" destId="{9E9EA444-66C6-4825-B1F5-3CF47B20C6CC}" srcOrd="1" destOrd="0" parTransId="{CB12939B-E933-4E5C-949E-785E5F356FC2}" sibTransId="{6E0867ED-9CE7-460C-BEB2-E51E2EFA4D1A}"/>
    <dgm:cxn modelId="{7A990C2C-6AFF-4178-A1BF-E32286558CDF}" type="presOf" srcId="{F527A222-2DA7-4E6D-85C6-560257E5A3EF}" destId="{B8C4D26B-BFE6-4E70-B0AB-CA7B739C125D}" srcOrd="0" destOrd="0" presId="urn:microsoft.com/office/officeart/2005/8/layout/hierarchy3"/>
    <dgm:cxn modelId="{BDA3953C-5559-416B-8040-B258F1B46905}" type="presOf" srcId="{121B8FBD-2B8F-42B9-9B36-9BBB9A31004B}" destId="{81820DDF-E5F3-4AE3-8B44-20FEEED77459}" srcOrd="0" destOrd="0" presId="urn:microsoft.com/office/officeart/2005/8/layout/hierarchy3"/>
    <dgm:cxn modelId="{57AAF650-BDD7-409F-8ED1-6749FCA37003}" type="presOf" srcId="{A6F49AF3-5E66-461C-AED3-368CE9E13ED8}" destId="{5DC2E9DE-44BF-4A13-931B-24F6FAD7F214}" srcOrd="0" destOrd="0" presId="urn:microsoft.com/office/officeart/2005/8/layout/hierarchy3"/>
    <dgm:cxn modelId="{762476D9-862D-4EB9-A3EE-1E5DEBE3BCAE}" srcId="{F527A222-2DA7-4E6D-85C6-560257E5A3EF}" destId="{A6F49AF3-5E66-461C-AED3-368CE9E13ED8}" srcOrd="0" destOrd="0" parTransId="{887E29C4-1B92-4668-8421-AE833350B503}" sibTransId="{EFAA1B91-3DF3-4395-857B-9EED18CED446}"/>
    <dgm:cxn modelId="{A6A0330B-9981-4113-9001-3F0F5CD8AD68}" srcId="{F527A222-2DA7-4E6D-85C6-560257E5A3EF}" destId="{90F55C58-9E88-4005-A69E-544606FCB89B}" srcOrd="1" destOrd="0" parTransId="{F2F5761C-B145-4795-89E6-C9F6C987B265}" sibTransId="{6439B635-3F33-4687-A461-053501B848D7}"/>
    <dgm:cxn modelId="{55BA933D-8914-4E4E-A050-750607C11C82}" type="presOf" srcId="{9B928437-3470-490E-8449-08F1BFF23A10}" destId="{BD135AA3-1321-4213-9F64-4663F1203A35}" srcOrd="0" destOrd="0" presId="urn:microsoft.com/office/officeart/2005/8/layout/hierarchy3"/>
    <dgm:cxn modelId="{FBF6992D-5221-40B8-9B6B-A5304673DE65}" type="presOf" srcId="{CD3289AA-EE7E-41C9-97BC-A892DA4C7F76}" destId="{DD368AF5-68C8-4B3B-BC07-FC917847DD51}" srcOrd="0" destOrd="0" presId="urn:microsoft.com/office/officeart/2005/8/layout/hierarchy3"/>
    <dgm:cxn modelId="{400CCF88-408A-4D00-84BC-598735C2A746}" type="presOf" srcId="{F2F5761C-B145-4795-89E6-C9F6C987B265}" destId="{651D90B0-CA6D-4EE6-98DB-08BC92BC7D7D}" srcOrd="0" destOrd="0" presId="urn:microsoft.com/office/officeart/2005/8/layout/hierarchy3"/>
    <dgm:cxn modelId="{3F0AC4E2-7EC7-4761-B30B-89AD6E8D4EB1}" type="presOf" srcId="{FB8C4476-E851-4953-90E4-B775E4389325}" destId="{824A61A2-943D-47D3-A903-C271EC954E13}" srcOrd="0" destOrd="0" presId="urn:microsoft.com/office/officeart/2005/8/layout/hierarchy3"/>
    <dgm:cxn modelId="{F95C2154-1623-4918-85BB-462F8972081A}" type="presOf" srcId="{DB909B72-6322-4E07-8F92-E4A54D3C2236}" destId="{F63CF589-AA41-48D3-8279-152B9B32092B}" srcOrd="0" destOrd="0" presId="urn:microsoft.com/office/officeart/2005/8/layout/hierarchy3"/>
    <dgm:cxn modelId="{CF258CCD-6D94-491D-B577-8FDB0D2892C2}" srcId="{2A1D66D9-2613-4D94-9D03-CA1C975C3D7E}" destId="{EFB700C9-E184-483B-8BF3-79209A955010}" srcOrd="0" destOrd="0" parTransId="{D6E9F714-F9D8-47E8-8A8B-88637AC800E4}" sibTransId="{8C014CF3-F419-48D5-8360-112D3993EF8E}"/>
    <dgm:cxn modelId="{28EBF709-BBBC-473A-AF60-2012DD11A596}" srcId="{9E9EA444-66C6-4825-B1F5-3CF47B20C6CC}" destId="{56FBA8BF-1A2F-462F-97F3-557C0BF796C9}" srcOrd="5" destOrd="0" parTransId="{ECFABDBA-4F22-491B-B643-98D3CADA637A}" sibTransId="{9B90C1CC-8E8A-4BB4-912F-6E26E1A1ABA1}"/>
    <dgm:cxn modelId="{D5789390-1940-4355-B085-516EAF53E3BC}" srcId="{9E9EA444-66C6-4825-B1F5-3CF47B20C6CC}" destId="{9D4A1B4E-B330-417B-984D-3FE16A83259D}" srcOrd="0" destOrd="0" parTransId="{FFFAE052-5393-4C32-BA68-5CC298DD37A7}" sibTransId="{8B36EBC6-64E7-4D27-9CF4-5F609ABB0EC3}"/>
    <dgm:cxn modelId="{46B63E14-3F63-4960-AFF6-2186A98BD488}" type="presOf" srcId="{ECFABDBA-4F22-491B-B643-98D3CADA637A}" destId="{535F0445-A7D8-419F-BC6B-42A5FFA62775}" srcOrd="0" destOrd="0" presId="urn:microsoft.com/office/officeart/2005/8/layout/hierarchy3"/>
    <dgm:cxn modelId="{EB5ACA74-DC86-45C0-BBC0-C787553ABFDC}" type="presOf" srcId="{A8E14BA7-2197-4E7B-9ED7-78EC9CE67921}" destId="{669BB72C-3812-47AF-A0E2-D04F28CE92EA}" srcOrd="0" destOrd="0" presId="urn:microsoft.com/office/officeart/2005/8/layout/hierarchy3"/>
    <dgm:cxn modelId="{E6D7794A-4EA8-4091-BAD3-6B9BA2F7D1DA}" srcId="{9E9EA444-66C6-4825-B1F5-3CF47B20C6CC}" destId="{3498A53C-1920-45A9-BB44-7C823EA6570E}" srcOrd="1" destOrd="0" parTransId="{2B55C67F-9EE6-403F-836C-5DC7725E22E8}" sibTransId="{FB457FF8-E71A-409E-BF60-6462411C748B}"/>
    <dgm:cxn modelId="{A0F23444-7705-4546-A660-8C8BF849FF97}" srcId="{F527A222-2DA7-4E6D-85C6-560257E5A3EF}" destId="{52DD654A-3768-4502-BA44-FA69011C7910}" srcOrd="3" destOrd="0" parTransId="{9AFDEA0B-BEC3-47FF-A9A6-34F6606D4143}" sibTransId="{91951FCC-B76F-4749-B769-227B16FCC328}"/>
    <dgm:cxn modelId="{35DCE518-7252-407D-AC42-12E3BACD232B}" type="presOf" srcId="{9AFDEA0B-BEC3-47FF-A9A6-34F6606D4143}" destId="{A4F21F33-FE49-43E4-BEDF-BE5969109411}" srcOrd="0" destOrd="0" presId="urn:microsoft.com/office/officeart/2005/8/layout/hierarchy3"/>
    <dgm:cxn modelId="{724C59E9-AE39-4E5A-9522-0AE234C2BAC2}" type="presOf" srcId="{9E9EA444-66C6-4825-B1F5-3CF47B20C6CC}" destId="{D3C90D39-14AF-4D71-B728-3F33554BFBFA}" srcOrd="0" destOrd="0" presId="urn:microsoft.com/office/officeart/2005/8/layout/hierarchy3"/>
    <dgm:cxn modelId="{06995BB5-EB4B-4A0E-85E7-282E123F7F41}" type="presOf" srcId="{2A1D66D9-2613-4D94-9D03-CA1C975C3D7E}" destId="{4966172F-5647-488A-9A94-80690BC40D72}" srcOrd="1" destOrd="0" presId="urn:microsoft.com/office/officeart/2005/8/layout/hierarchy3"/>
    <dgm:cxn modelId="{1D7D5A12-CDA6-4B25-90F6-5BD76ABB8157}" type="presParOf" srcId="{824A61A2-943D-47D3-A903-C271EC954E13}" destId="{C238ED54-9A1A-496B-A4D6-E95CF8FDF0C5}" srcOrd="0" destOrd="0" presId="urn:microsoft.com/office/officeart/2005/8/layout/hierarchy3"/>
    <dgm:cxn modelId="{96E6B5C5-A094-4BAC-B8C5-13F2084BCA4B}" type="presParOf" srcId="{C238ED54-9A1A-496B-A4D6-E95CF8FDF0C5}" destId="{9A6D2572-F4A6-41B9-A73D-F85D5E3BF96C}" srcOrd="0" destOrd="0" presId="urn:microsoft.com/office/officeart/2005/8/layout/hierarchy3"/>
    <dgm:cxn modelId="{55E744A5-EFE2-45A9-AD07-0EC12E9BC881}" type="presParOf" srcId="{9A6D2572-F4A6-41B9-A73D-F85D5E3BF96C}" destId="{B8C4D26B-BFE6-4E70-B0AB-CA7B739C125D}" srcOrd="0" destOrd="0" presId="urn:microsoft.com/office/officeart/2005/8/layout/hierarchy3"/>
    <dgm:cxn modelId="{A13F8FF0-D6F2-4156-B21B-01A874C7CB87}" type="presParOf" srcId="{9A6D2572-F4A6-41B9-A73D-F85D5E3BF96C}" destId="{DC1C6F1F-2897-4A04-9AC3-80DB7757977F}" srcOrd="1" destOrd="0" presId="urn:microsoft.com/office/officeart/2005/8/layout/hierarchy3"/>
    <dgm:cxn modelId="{0E651963-F074-4369-B588-6B373388054D}" type="presParOf" srcId="{C238ED54-9A1A-496B-A4D6-E95CF8FDF0C5}" destId="{DC29544F-B620-4AC0-A222-55336617EBCD}" srcOrd="1" destOrd="0" presId="urn:microsoft.com/office/officeart/2005/8/layout/hierarchy3"/>
    <dgm:cxn modelId="{C0E0BC8A-CC5A-4F72-95CB-252E08BBA098}" type="presParOf" srcId="{DC29544F-B620-4AC0-A222-55336617EBCD}" destId="{35FD91A3-78CD-4833-9C58-DCF8F8F517AC}" srcOrd="0" destOrd="0" presId="urn:microsoft.com/office/officeart/2005/8/layout/hierarchy3"/>
    <dgm:cxn modelId="{E6A652A2-1C74-4631-8CB6-039F4B859062}" type="presParOf" srcId="{DC29544F-B620-4AC0-A222-55336617EBCD}" destId="{5DC2E9DE-44BF-4A13-931B-24F6FAD7F214}" srcOrd="1" destOrd="0" presId="urn:microsoft.com/office/officeart/2005/8/layout/hierarchy3"/>
    <dgm:cxn modelId="{EC585E2C-EE1B-4881-A8E8-24B9E2973965}" type="presParOf" srcId="{DC29544F-B620-4AC0-A222-55336617EBCD}" destId="{651D90B0-CA6D-4EE6-98DB-08BC92BC7D7D}" srcOrd="2" destOrd="0" presId="urn:microsoft.com/office/officeart/2005/8/layout/hierarchy3"/>
    <dgm:cxn modelId="{16C1AA52-0AA0-40AE-ABBE-9F11F1606F45}" type="presParOf" srcId="{DC29544F-B620-4AC0-A222-55336617EBCD}" destId="{BFAFE140-E17F-4BDE-8F6E-ACEE54D65E12}" srcOrd="3" destOrd="0" presId="urn:microsoft.com/office/officeart/2005/8/layout/hierarchy3"/>
    <dgm:cxn modelId="{79AF14D3-B447-44EC-AAF2-BDBB4CB5E4A6}" type="presParOf" srcId="{DC29544F-B620-4AC0-A222-55336617EBCD}" destId="{E44863EE-D4A8-4243-943E-1C19A49D3CEA}" srcOrd="4" destOrd="0" presId="urn:microsoft.com/office/officeart/2005/8/layout/hierarchy3"/>
    <dgm:cxn modelId="{C8C8C1C9-8C95-4B13-9935-343FFD2726EF}" type="presParOf" srcId="{DC29544F-B620-4AC0-A222-55336617EBCD}" destId="{0FD4CD2F-79BF-4EF3-B98E-405B85E60E34}" srcOrd="5" destOrd="0" presId="urn:microsoft.com/office/officeart/2005/8/layout/hierarchy3"/>
    <dgm:cxn modelId="{AFAEF52F-7F67-4357-A442-A511DFFD8887}" type="presParOf" srcId="{DC29544F-B620-4AC0-A222-55336617EBCD}" destId="{A4F21F33-FE49-43E4-BEDF-BE5969109411}" srcOrd="6" destOrd="0" presId="urn:microsoft.com/office/officeart/2005/8/layout/hierarchy3"/>
    <dgm:cxn modelId="{78E1E62E-8288-4EB1-B3F3-6A0E77FF99C0}" type="presParOf" srcId="{DC29544F-B620-4AC0-A222-55336617EBCD}" destId="{DCAB5FBE-9B54-4B21-8FC5-A5EB65681F74}" srcOrd="7" destOrd="0" presId="urn:microsoft.com/office/officeart/2005/8/layout/hierarchy3"/>
    <dgm:cxn modelId="{92CAF546-C780-4AA7-A18D-757718C98C3B}" type="presParOf" srcId="{DC29544F-B620-4AC0-A222-55336617EBCD}" destId="{669BB72C-3812-47AF-A0E2-D04F28CE92EA}" srcOrd="8" destOrd="0" presId="urn:microsoft.com/office/officeart/2005/8/layout/hierarchy3"/>
    <dgm:cxn modelId="{1ED26A5C-8782-4BFD-9BF2-6E15C4D8ADA3}" type="presParOf" srcId="{DC29544F-B620-4AC0-A222-55336617EBCD}" destId="{3508657F-C718-41B4-BF37-F765AE61C9AE}" srcOrd="9" destOrd="0" presId="urn:microsoft.com/office/officeart/2005/8/layout/hierarchy3"/>
    <dgm:cxn modelId="{D6B6F748-5F68-406A-801E-2797FA20A154}" type="presParOf" srcId="{824A61A2-943D-47D3-A903-C271EC954E13}" destId="{10CB3DBE-27B6-49F1-BFDD-255299195C43}" srcOrd="1" destOrd="0" presId="urn:microsoft.com/office/officeart/2005/8/layout/hierarchy3"/>
    <dgm:cxn modelId="{B6B3D72C-DF1D-470A-BA51-8BED4095E7F7}" type="presParOf" srcId="{10CB3DBE-27B6-49F1-BFDD-255299195C43}" destId="{CC6DE96F-CD1B-479F-8618-4224AC27C822}" srcOrd="0" destOrd="0" presId="urn:microsoft.com/office/officeart/2005/8/layout/hierarchy3"/>
    <dgm:cxn modelId="{533BDF8F-E279-41B1-A885-7A85F3F0AEF2}" type="presParOf" srcId="{CC6DE96F-CD1B-479F-8618-4224AC27C822}" destId="{D3C90D39-14AF-4D71-B728-3F33554BFBFA}" srcOrd="0" destOrd="0" presId="urn:microsoft.com/office/officeart/2005/8/layout/hierarchy3"/>
    <dgm:cxn modelId="{DD73ABE5-2762-4553-9C21-158A7D382D0F}" type="presParOf" srcId="{CC6DE96F-CD1B-479F-8618-4224AC27C822}" destId="{77542AD4-9409-432F-BCFC-CF21C23BFFF0}" srcOrd="1" destOrd="0" presId="urn:microsoft.com/office/officeart/2005/8/layout/hierarchy3"/>
    <dgm:cxn modelId="{006529C3-319E-44AC-A0C4-4DD9596D72CC}" type="presParOf" srcId="{10CB3DBE-27B6-49F1-BFDD-255299195C43}" destId="{C3968A0B-22E3-4173-9731-4AD8F801545B}" srcOrd="1" destOrd="0" presId="urn:microsoft.com/office/officeart/2005/8/layout/hierarchy3"/>
    <dgm:cxn modelId="{AB370E50-2BCF-4053-84F7-4FC34A9229C5}" type="presParOf" srcId="{C3968A0B-22E3-4173-9731-4AD8F801545B}" destId="{9174B9B1-0C5A-4D8C-B7AF-26020AD3B8B7}" srcOrd="0" destOrd="0" presId="urn:microsoft.com/office/officeart/2005/8/layout/hierarchy3"/>
    <dgm:cxn modelId="{ECD7BA14-3CB8-4F57-825D-29B55EFD8E55}" type="presParOf" srcId="{C3968A0B-22E3-4173-9731-4AD8F801545B}" destId="{FA23F42C-A3E1-49E7-ABAB-77E15A98B50A}" srcOrd="1" destOrd="0" presId="urn:microsoft.com/office/officeart/2005/8/layout/hierarchy3"/>
    <dgm:cxn modelId="{4B659012-EC5B-4E21-8595-F99E28E4B870}" type="presParOf" srcId="{C3968A0B-22E3-4173-9731-4AD8F801545B}" destId="{1BD128CA-A1D8-4199-8686-C3FDB4A84C0C}" srcOrd="2" destOrd="0" presId="urn:microsoft.com/office/officeart/2005/8/layout/hierarchy3"/>
    <dgm:cxn modelId="{3611385D-181A-47D9-B6EB-739E48012EDC}" type="presParOf" srcId="{C3968A0B-22E3-4173-9731-4AD8F801545B}" destId="{2CC21AFE-07CA-436B-BF23-5AB6F98794DD}" srcOrd="3" destOrd="0" presId="urn:microsoft.com/office/officeart/2005/8/layout/hierarchy3"/>
    <dgm:cxn modelId="{BFF3F251-087B-4070-BCA2-3D53672DAF47}" type="presParOf" srcId="{C3968A0B-22E3-4173-9731-4AD8F801545B}" destId="{7B8D5E2B-2A0C-4AAA-9804-8DA4439264EB}" srcOrd="4" destOrd="0" presId="urn:microsoft.com/office/officeart/2005/8/layout/hierarchy3"/>
    <dgm:cxn modelId="{2BC7A4D0-FD20-486D-B8C5-59120A9B21B3}" type="presParOf" srcId="{C3968A0B-22E3-4173-9731-4AD8F801545B}" destId="{DD368AF5-68C8-4B3B-BC07-FC917847DD51}" srcOrd="5" destOrd="0" presId="urn:microsoft.com/office/officeart/2005/8/layout/hierarchy3"/>
    <dgm:cxn modelId="{D5D43915-28E8-4F78-A397-177DA8FF0E53}" type="presParOf" srcId="{C3968A0B-22E3-4173-9731-4AD8F801545B}" destId="{81820DDF-E5F3-4AE3-8B44-20FEEED77459}" srcOrd="6" destOrd="0" presId="urn:microsoft.com/office/officeart/2005/8/layout/hierarchy3"/>
    <dgm:cxn modelId="{6C1D7186-A3AA-43F4-8650-9734024210A7}" type="presParOf" srcId="{C3968A0B-22E3-4173-9731-4AD8F801545B}" destId="{2109F54A-2080-4051-AE0E-F1A28258252C}" srcOrd="7" destOrd="0" presId="urn:microsoft.com/office/officeart/2005/8/layout/hierarchy3"/>
    <dgm:cxn modelId="{69C8EBE1-39BF-4524-AAFB-9BDCC3C95FA2}" type="presParOf" srcId="{C3968A0B-22E3-4173-9731-4AD8F801545B}" destId="{F63CF589-AA41-48D3-8279-152B9B32092B}" srcOrd="8" destOrd="0" presId="urn:microsoft.com/office/officeart/2005/8/layout/hierarchy3"/>
    <dgm:cxn modelId="{630C9A30-1461-4F33-9885-DDFF6AF2EE9B}" type="presParOf" srcId="{C3968A0B-22E3-4173-9731-4AD8F801545B}" destId="{BD135AA3-1321-4213-9F64-4663F1203A35}" srcOrd="9" destOrd="0" presId="urn:microsoft.com/office/officeart/2005/8/layout/hierarchy3"/>
    <dgm:cxn modelId="{7247A62C-1566-4013-802D-C3394C69FA7F}" type="presParOf" srcId="{C3968A0B-22E3-4173-9731-4AD8F801545B}" destId="{535F0445-A7D8-419F-BC6B-42A5FFA62775}" srcOrd="10" destOrd="0" presId="urn:microsoft.com/office/officeart/2005/8/layout/hierarchy3"/>
    <dgm:cxn modelId="{F2D1027F-7986-49F6-8EAE-9CD9F64A741E}" type="presParOf" srcId="{C3968A0B-22E3-4173-9731-4AD8F801545B}" destId="{F6523AA3-43BA-4ADA-A962-772C8FE0CA32}" srcOrd="11" destOrd="0" presId="urn:microsoft.com/office/officeart/2005/8/layout/hierarchy3"/>
    <dgm:cxn modelId="{D53BB2EE-9123-4251-AF54-4E33874BFA98}" type="presParOf" srcId="{824A61A2-943D-47D3-A903-C271EC954E13}" destId="{DA6D99D3-1C60-491E-A242-6C13617D4EC7}" srcOrd="2" destOrd="0" presId="urn:microsoft.com/office/officeart/2005/8/layout/hierarchy3"/>
    <dgm:cxn modelId="{BAFC737F-3943-4A45-B572-7D7360F13AE0}" type="presParOf" srcId="{DA6D99D3-1C60-491E-A242-6C13617D4EC7}" destId="{4DA1A5F1-EC90-4E5A-BF16-2F2A98A82C8E}" srcOrd="0" destOrd="0" presId="urn:microsoft.com/office/officeart/2005/8/layout/hierarchy3"/>
    <dgm:cxn modelId="{353FD5A4-1D5A-407A-BE5D-15E3031D65C7}" type="presParOf" srcId="{4DA1A5F1-EC90-4E5A-BF16-2F2A98A82C8E}" destId="{0CBEB307-90DB-4382-B599-7252166194D4}" srcOrd="0" destOrd="0" presId="urn:microsoft.com/office/officeart/2005/8/layout/hierarchy3"/>
    <dgm:cxn modelId="{D3C91627-072F-4AC9-BB36-3EAA7255E9CA}" type="presParOf" srcId="{4DA1A5F1-EC90-4E5A-BF16-2F2A98A82C8E}" destId="{4966172F-5647-488A-9A94-80690BC40D72}" srcOrd="1" destOrd="0" presId="urn:microsoft.com/office/officeart/2005/8/layout/hierarchy3"/>
    <dgm:cxn modelId="{A4D46B35-2CE8-45B0-AEC5-6A5215E4C699}" type="presParOf" srcId="{DA6D99D3-1C60-491E-A242-6C13617D4EC7}" destId="{A6B5FAAB-8C47-4271-A7BF-DB37C96E5B54}" srcOrd="1" destOrd="0" presId="urn:microsoft.com/office/officeart/2005/8/layout/hierarchy3"/>
    <dgm:cxn modelId="{8D4B8100-7A91-4EF5-9C2F-AD59198B358B}" type="presParOf" srcId="{A6B5FAAB-8C47-4271-A7BF-DB37C96E5B54}" destId="{F20A58D3-F422-446A-893A-D40A0C3DE558}" srcOrd="0" destOrd="0" presId="urn:microsoft.com/office/officeart/2005/8/layout/hierarchy3"/>
    <dgm:cxn modelId="{50CC9F8D-5944-4DF0-91BD-C2CAFBC1AACF}" type="presParOf" srcId="{A6B5FAAB-8C47-4271-A7BF-DB37C96E5B54}" destId="{58B5EF73-C6A1-406F-B868-06EDD56592E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4D26B-BFE6-4E70-B0AB-CA7B739C125D}">
      <dsp:nvSpPr>
        <dsp:cNvPr id="0" name=""/>
        <dsp:cNvSpPr/>
      </dsp:nvSpPr>
      <dsp:spPr>
        <a:xfrm>
          <a:off x="1266447" y="3362"/>
          <a:ext cx="1059703" cy="529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Avant la formation</a:t>
          </a:r>
        </a:p>
      </dsp:txBody>
      <dsp:txXfrm>
        <a:off x="1281966" y="18881"/>
        <a:ext cx="1028665" cy="498813"/>
      </dsp:txXfrm>
    </dsp:sp>
    <dsp:sp modelId="{35FD91A3-78CD-4833-9C58-DCF8F8F517AC}">
      <dsp:nvSpPr>
        <dsp:cNvPr id="0" name=""/>
        <dsp:cNvSpPr/>
      </dsp:nvSpPr>
      <dsp:spPr>
        <a:xfrm>
          <a:off x="1372418" y="533213"/>
          <a:ext cx="136949" cy="604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425"/>
              </a:lnTo>
              <a:lnTo>
                <a:pt x="136949" y="6044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2E9DE-44BF-4A13-931B-24F6FAD7F214}">
      <dsp:nvSpPr>
        <dsp:cNvPr id="0" name=""/>
        <dsp:cNvSpPr/>
      </dsp:nvSpPr>
      <dsp:spPr>
        <a:xfrm>
          <a:off x="1509367" y="619230"/>
          <a:ext cx="2052273" cy="1036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Qualification coach/psychologue</a:t>
          </a:r>
          <a:br>
            <a:rPr lang="fr-FR" sz="1100" kern="1200" dirty="0" smtClean="0"/>
          </a:br>
          <a:r>
            <a:rPr lang="fr-FR" sz="1100" kern="1200" dirty="0" smtClean="0"/>
            <a:t>Analyse des besoins / écoute du stagiaire pour savoir où il se trouve dans son projet personnel et professionnel et les problématiques profondes</a:t>
          </a:r>
          <a:endParaRPr lang="fr-FR" sz="1100" b="0" kern="1200" dirty="0"/>
        </a:p>
      </dsp:txBody>
      <dsp:txXfrm>
        <a:off x="1539734" y="649597"/>
        <a:ext cx="1991539" cy="976085"/>
      </dsp:txXfrm>
    </dsp:sp>
    <dsp:sp modelId="{651D90B0-CA6D-4EE6-98DB-08BC92BC7D7D}">
      <dsp:nvSpPr>
        <dsp:cNvPr id="0" name=""/>
        <dsp:cNvSpPr/>
      </dsp:nvSpPr>
      <dsp:spPr>
        <a:xfrm>
          <a:off x="1372418" y="533213"/>
          <a:ext cx="136949" cy="1502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2233"/>
              </a:lnTo>
              <a:lnTo>
                <a:pt x="136949" y="15022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FE140-E17F-4BDE-8F6E-ACEE54D65E12}">
      <dsp:nvSpPr>
        <dsp:cNvPr id="0" name=""/>
        <dsp:cNvSpPr/>
      </dsp:nvSpPr>
      <dsp:spPr>
        <a:xfrm>
          <a:off x="1509367" y="1757553"/>
          <a:ext cx="2052273" cy="555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Au 1</a:t>
          </a:r>
          <a:r>
            <a:rPr lang="fr-FR" sz="1100" b="1" kern="1200" baseline="30000" dirty="0" smtClean="0"/>
            <a:t>er</a:t>
          </a:r>
          <a:r>
            <a:rPr lang="fr-FR" sz="1100" b="1" kern="1200" dirty="0" smtClean="0"/>
            <a:t> entretien : </a:t>
          </a:r>
          <a:r>
            <a:rPr lang="fr-FR" sz="1100" kern="1200" dirty="0" smtClean="0"/>
            <a:t>Avoir une 1ère impression sur la relation humaine entre le consultant et le bénéficiaire</a:t>
          </a:r>
          <a:endParaRPr lang="fr-FR" sz="1100" b="0" kern="1200" dirty="0"/>
        </a:p>
      </dsp:txBody>
      <dsp:txXfrm>
        <a:off x="1525645" y="1773831"/>
        <a:ext cx="2019717" cy="523232"/>
      </dsp:txXfrm>
    </dsp:sp>
    <dsp:sp modelId="{E44863EE-D4A8-4243-943E-1C19A49D3CEA}">
      <dsp:nvSpPr>
        <dsp:cNvPr id="0" name=""/>
        <dsp:cNvSpPr/>
      </dsp:nvSpPr>
      <dsp:spPr>
        <a:xfrm>
          <a:off x="1372418" y="533213"/>
          <a:ext cx="136949" cy="224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0473"/>
              </a:lnTo>
              <a:lnTo>
                <a:pt x="136949" y="22404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4CD2F-79BF-4EF3-B98E-405B85E60E34}">
      <dsp:nvSpPr>
        <dsp:cNvPr id="0" name=""/>
        <dsp:cNvSpPr/>
      </dsp:nvSpPr>
      <dsp:spPr>
        <a:xfrm>
          <a:off x="1509367" y="2391568"/>
          <a:ext cx="2067761" cy="764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Suite 1</a:t>
          </a:r>
          <a:r>
            <a:rPr lang="fr-FR" sz="1100" b="1" kern="1200" baseline="30000" dirty="0" smtClean="0"/>
            <a:t>er</a:t>
          </a:r>
          <a:r>
            <a:rPr lang="fr-FR" sz="1100" b="1" kern="1200" dirty="0" smtClean="0"/>
            <a:t> entretien : </a:t>
          </a:r>
          <a:r>
            <a:rPr lang="fr-FR" sz="1100" kern="1200" dirty="0" smtClean="0"/>
            <a:t>Reformulation par une proposition, synthèse du programme personnalisé et durée des phases et des entretiens. </a:t>
          </a:r>
          <a:endParaRPr lang="fr-FR" sz="1100" kern="1200" dirty="0"/>
        </a:p>
      </dsp:txBody>
      <dsp:txXfrm>
        <a:off x="1531751" y="2413952"/>
        <a:ext cx="2022993" cy="719469"/>
      </dsp:txXfrm>
    </dsp:sp>
    <dsp:sp modelId="{A4F21F33-FE49-43E4-BEDF-BE5969109411}">
      <dsp:nvSpPr>
        <dsp:cNvPr id="0" name=""/>
        <dsp:cNvSpPr/>
      </dsp:nvSpPr>
      <dsp:spPr>
        <a:xfrm>
          <a:off x="1372418" y="533213"/>
          <a:ext cx="136949" cy="3152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2070"/>
              </a:lnTo>
              <a:lnTo>
                <a:pt x="136949" y="31520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B5FBE-9B54-4B21-8FC5-A5EB65681F74}">
      <dsp:nvSpPr>
        <dsp:cNvPr id="0" name=""/>
        <dsp:cNvSpPr/>
      </dsp:nvSpPr>
      <dsp:spPr>
        <a:xfrm>
          <a:off x="1509367" y="3272807"/>
          <a:ext cx="2067761" cy="8249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Processus de maintien de l’engagement indiquant au client toutes les étapes de l’inscription</a:t>
          </a:r>
          <a:br>
            <a:rPr lang="fr-FR" sz="1100" b="1" kern="1200" dirty="0" smtClean="0"/>
          </a:br>
          <a:r>
            <a:rPr lang="fr-FR" sz="1100" b="1" kern="1200" dirty="0" smtClean="0"/>
            <a:t>à la fin du stage</a:t>
          </a:r>
          <a:r>
            <a:rPr lang="fr-FR" sz="1100" kern="1200" dirty="0" smtClean="0"/>
            <a:t/>
          </a:r>
          <a:br>
            <a:rPr lang="fr-FR" sz="1100" kern="1200" dirty="0" smtClean="0"/>
          </a:br>
          <a:r>
            <a:rPr lang="fr-FR" sz="1100" kern="1200" dirty="0" smtClean="0"/>
            <a:t>(Indic 3.12.1)</a:t>
          </a:r>
          <a:endParaRPr lang="fr-FR" sz="1100" kern="1200" dirty="0"/>
        </a:p>
      </dsp:txBody>
      <dsp:txXfrm>
        <a:off x="1533529" y="3296969"/>
        <a:ext cx="2019437" cy="776628"/>
      </dsp:txXfrm>
    </dsp:sp>
    <dsp:sp modelId="{669BB72C-3812-47AF-A0E2-D04F28CE92EA}">
      <dsp:nvSpPr>
        <dsp:cNvPr id="0" name=""/>
        <dsp:cNvSpPr/>
      </dsp:nvSpPr>
      <dsp:spPr>
        <a:xfrm>
          <a:off x="1372418" y="533213"/>
          <a:ext cx="152065" cy="3993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3925"/>
              </a:lnTo>
              <a:lnTo>
                <a:pt x="152065" y="3993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8657F-C718-41B4-BF37-F765AE61C9AE}">
      <dsp:nvSpPr>
        <dsp:cNvPr id="0" name=""/>
        <dsp:cNvSpPr/>
      </dsp:nvSpPr>
      <dsp:spPr>
        <a:xfrm>
          <a:off x="1524483" y="4262205"/>
          <a:ext cx="2067761" cy="529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Le consultant s’adapte au lieu et planning des stagiaires, Mixte – Face à face - Distance</a:t>
          </a:r>
          <a:endParaRPr lang="fr-FR" sz="1100" kern="1200" dirty="0"/>
        </a:p>
      </dsp:txBody>
      <dsp:txXfrm>
        <a:off x="1540002" y="4277724"/>
        <a:ext cx="2036723" cy="498829"/>
      </dsp:txXfrm>
    </dsp:sp>
    <dsp:sp modelId="{D3C90D39-14AF-4D71-B728-3F33554BFBFA}">
      <dsp:nvSpPr>
        <dsp:cNvPr id="0" name=""/>
        <dsp:cNvSpPr/>
      </dsp:nvSpPr>
      <dsp:spPr>
        <a:xfrm>
          <a:off x="3673764" y="0"/>
          <a:ext cx="1886728" cy="529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Pendant la formation</a:t>
          </a:r>
        </a:p>
      </dsp:txBody>
      <dsp:txXfrm>
        <a:off x="3689283" y="15519"/>
        <a:ext cx="1855690" cy="498813"/>
      </dsp:txXfrm>
    </dsp:sp>
    <dsp:sp modelId="{9174B9B1-0C5A-4D8C-B7AF-26020AD3B8B7}">
      <dsp:nvSpPr>
        <dsp:cNvPr id="0" name=""/>
        <dsp:cNvSpPr/>
      </dsp:nvSpPr>
      <dsp:spPr>
        <a:xfrm>
          <a:off x="3862436" y="529851"/>
          <a:ext cx="188668" cy="432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571"/>
              </a:lnTo>
              <a:lnTo>
                <a:pt x="188668" y="4325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3F42C-A3E1-49E7-ABAB-77E15A98B50A}">
      <dsp:nvSpPr>
        <dsp:cNvPr id="0" name=""/>
        <dsp:cNvSpPr/>
      </dsp:nvSpPr>
      <dsp:spPr>
        <a:xfrm>
          <a:off x="4051105" y="642448"/>
          <a:ext cx="1826573" cy="639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Les stagiaires sont acteurs de la formation et ont du travail personnel à réaliser en autonomie</a:t>
          </a:r>
          <a:endParaRPr lang="fr-FR" sz="1100" kern="1200" dirty="0"/>
        </a:p>
      </dsp:txBody>
      <dsp:txXfrm>
        <a:off x="4069848" y="661191"/>
        <a:ext cx="1789087" cy="602463"/>
      </dsp:txXfrm>
    </dsp:sp>
    <dsp:sp modelId="{1BD128CA-A1D8-4199-8686-C3FDB4A84C0C}">
      <dsp:nvSpPr>
        <dsp:cNvPr id="0" name=""/>
        <dsp:cNvSpPr/>
      </dsp:nvSpPr>
      <dsp:spPr>
        <a:xfrm>
          <a:off x="3862436" y="529851"/>
          <a:ext cx="188668" cy="11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935"/>
              </a:lnTo>
              <a:lnTo>
                <a:pt x="188668" y="11499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21AFE-07CA-436B-BF23-5AB6F98794DD}">
      <dsp:nvSpPr>
        <dsp:cNvPr id="0" name=""/>
        <dsp:cNvSpPr/>
      </dsp:nvSpPr>
      <dsp:spPr>
        <a:xfrm>
          <a:off x="4051105" y="1414860"/>
          <a:ext cx="1778827" cy="529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Echange mail entre les séances + sms + </a:t>
          </a:r>
          <a:r>
            <a:rPr lang="fr-FR" sz="1100" kern="1200" dirty="0" err="1" smtClean="0"/>
            <a:t>whats</a:t>
          </a:r>
          <a:r>
            <a:rPr lang="fr-FR" sz="1100" kern="1200" dirty="0" smtClean="0"/>
            <a:t> </a:t>
          </a:r>
          <a:r>
            <a:rPr lang="fr-FR" sz="1100" kern="1200" dirty="0" err="1" smtClean="0"/>
            <a:t>app</a:t>
          </a:r>
          <a:endParaRPr lang="fr-FR" sz="1100" kern="1200" dirty="0"/>
        </a:p>
      </dsp:txBody>
      <dsp:txXfrm>
        <a:off x="4066624" y="1430379"/>
        <a:ext cx="1747789" cy="498813"/>
      </dsp:txXfrm>
    </dsp:sp>
    <dsp:sp modelId="{7B8D5E2B-2A0C-4AAA-9804-8DA4439264EB}">
      <dsp:nvSpPr>
        <dsp:cNvPr id="0" name=""/>
        <dsp:cNvSpPr/>
      </dsp:nvSpPr>
      <dsp:spPr>
        <a:xfrm>
          <a:off x="3862436" y="529851"/>
          <a:ext cx="188668" cy="1865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5976"/>
              </a:lnTo>
              <a:lnTo>
                <a:pt x="188668" y="18659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68AF5-68C8-4B3B-BC07-FC917847DD51}">
      <dsp:nvSpPr>
        <dsp:cNvPr id="0" name=""/>
        <dsp:cNvSpPr/>
      </dsp:nvSpPr>
      <dsp:spPr>
        <a:xfrm>
          <a:off x="4051105" y="2077175"/>
          <a:ext cx="1809473" cy="6373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Le formateur réalise un retour sur les activités réalisées en autonomie</a:t>
          </a:r>
          <a:br>
            <a:rPr lang="fr-FR" sz="1100" kern="1200" dirty="0" smtClean="0"/>
          </a:br>
          <a:r>
            <a:rPr lang="fr-FR" sz="1100" kern="1200" dirty="0" smtClean="0"/>
            <a:t>par le stagiaire</a:t>
          </a:r>
          <a:endParaRPr lang="fr-FR" sz="1100" kern="1200" dirty="0"/>
        </a:p>
      </dsp:txBody>
      <dsp:txXfrm>
        <a:off x="4069771" y="2095841"/>
        <a:ext cx="1772141" cy="599973"/>
      </dsp:txXfrm>
    </dsp:sp>
    <dsp:sp modelId="{81820DDF-E5F3-4AE3-8B44-20FEEED77459}">
      <dsp:nvSpPr>
        <dsp:cNvPr id="0" name=""/>
        <dsp:cNvSpPr/>
      </dsp:nvSpPr>
      <dsp:spPr>
        <a:xfrm>
          <a:off x="3862436" y="529851"/>
          <a:ext cx="196044" cy="2724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4199"/>
              </a:lnTo>
              <a:lnTo>
                <a:pt x="196044" y="27241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F54A-2080-4051-AE0E-F1A28258252C}">
      <dsp:nvSpPr>
        <dsp:cNvPr id="0" name=""/>
        <dsp:cNvSpPr/>
      </dsp:nvSpPr>
      <dsp:spPr>
        <a:xfrm>
          <a:off x="4058480" y="2859745"/>
          <a:ext cx="1794154" cy="788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</a:t>
          </a:r>
          <a:r>
            <a:rPr lang="fr-FR" sz="1100" kern="1200" dirty="0" smtClean="0"/>
            <a:t>guide, partage et met à disposition des informations facilitant l’accès et les recherche des stagiaires</a:t>
          </a:r>
          <a:endParaRPr lang="fr-FR" sz="1100" kern="1200" dirty="0"/>
        </a:p>
      </dsp:txBody>
      <dsp:txXfrm>
        <a:off x="4081578" y="2882843"/>
        <a:ext cx="1747958" cy="742414"/>
      </dsp:txXfrm>
    </dsp:sp>
    <dsp:sp modelId="{F63CF589-AA41-48D3-8279-152B9B32092B}">
      <dsp:nvSpPr>
        <dsp:cNvPr id="0" name=""/>
        <dsp:cNvSpPr/>
      </dsp:nvSpPr>
      <dsp:spPr>
        <a:xfrm>
          <a:off x="3862436" y="529851"/>
          <a:ext cx="188668" cy="3666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6885"/>
              </a:lnTo>
              <a:lnTo>
                <a:pt x="188668" y="36668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35AA3-1321-4213-9F64-4663F1203A35}">
      <dsp:nvSpPr>
        <dsp:cNvPr id="0" name=""/>
        <dsp:cNvSpPr/>
      </dsp:nvSpPr>
      <dsp:spPr>
        <a:xfrm>
          <a:off x="4051105" y="3792189"/>
          <a:ext cx="1809473" cy="809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/>
            <a:t>Les stagiaires sont </a:t>
          </a:r>
          <a:r>
            <a:rPr lang="fr-FR" sz="1100" b="1" kern="1200" dirty="0" smtClean="0"/>
            <a:t>acteurs</a:t>
          </a:r>
          <a:br>
            <a:rPr lang="fr-FR" sz="1100" b="1" kern="1200" dirty="0" smtClean="0"/>
          </a:br>
          <a:r>
            <a:rPr lang="fr-FR" sz="1100" b="1" kern="1200" dirty="0" smtClean="0"/>
            <a:t>de </a:t>
          </a:r>
          <a:r>
            <a:rPr lang="fr-FR" sz="1100" b="1" kern="1200" dirty="0"/>
            <a:t>la </a:t>
          </a:r>
          <a:r>
            <a:rPr lang="fr-FR" sz="1100" b="1" kern="1200" dirty="0" smtClean="0"/>
            <a:t>formation :</a:t>
          </a:r>
          <a:r>
            <a:rPr lang="fr-FR" sz="1100" kern="1200" dirty="0" smtClean="0"/>
            <a:t/>
          </a:r>
          <a:br>
            <a:rPr lang="fr-FR" sz="1100" kern="1200" dirty="0" smtClean="0"/>
          </a:br>
          <a:r>
            <a:rPr lang="fr-FR" sz="1000" kern="1200" dirty="0" smtClean="0"/>
            <a:t>Plan individuel de progrès, livret du stagiaire indic. 3.10.2 </a:t>
          </a:r>
          <a:endParaRPr lang="fr-FR" sz="1000" kern="1200" dirty="0"/>
        </a:p>
      </dsp:txBody>
      <dsp:txXfrm>
        <a:off x="4074803" y="3815887"/>
        <a:ext cx="1762077" cy="761698"/>
      </dsp:txXfrm>
    </dsp:sp>
    <dsp:sp modelId="{535F0445-A7D8-419F-BC6B-42A5FFA62775}">
      <dsp:nvSpPr>
        <dsp:cNvPr id="0" name=""/>
        <dsp:cNvSpPr/>
      </dsp:nvSpPr>
      <dsp:spPr>
        <a:xfrm>
          <a:off x="3862436" y="529851"/>
          <a:ext cx="188668" cy="4577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7790"/>
              </a:lnTo>
              <a:lnTo>
                <a:pt x="188668" y="45777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23AA3-43BA-4ADA-A962-772C8FE0CA32}">
      <dsp:nvSpPr>
        <dsp:cNvPr id="0" name=""/>
        <dsp:cNvSpPr/>
      </dsp:nvSpPr>
      <dsp:spPr>
        <a:xfrm>
          <a:off x="4051105" y="4703429"/>
          <a:ext cx="1828362" cy="8084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</a:t>
          </a:r>
          <a:r>
            <a:rPr lang="fr-FR" sz="1100" kern="1200" dirty="0" smtClean="0"/>
            <a:t>veille à la qualité de la relation et évalue </a:t>
          </a:r>
          <a:r>
            <a:rPr lang="fr-FR" sz="1100" kern="1200" dirty="0"/>
            <a:t>les acquis du </a:t>
          </a:r>
          <a:r>
            <a:rPr lang="fr-FR" sz="1100" kern="1200" dirty="0" smtClean="0"/>
            <a:t>stagiaire au fur et à mesure</a:t>
          </a:r>
          <a:endParaRPr lang="fr-FR" sz="1100" kern="1200" dirty="0"/>
        </a:p>
      </dsp:txBody>
      <dsp:txXfrm>
        <a:off x="4074783" y="4727107"/>
        <a:ext cx="1781006" cy="761070"/>
      </dsp:txXfrm>
    </dsp:sp>
    <dsp:sp modelId="{0CBEB307-90DB-4382-B599-7252166194D4}">
      <dsp:nvSpPr>
        <dsp:cNvPr id="0" name=""/>
        <dsp:cNvSpPr/>
      </dsp:nvSpPr>
      <dsp:spPr>
        <a:xfrm>
          <a:off x="6193260" y="0"/>
          <a:ext cx="1418953" cy="529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Si abandon</a:t>
          </a:r>
        </a:p>
      </dsp:txBody>
      <dsp:txXfrm>
        <a:off x="6208779" y="15519"/>
        <a:ext cx="1387915" cy="498813"/>
      </dsp:txXfrm>
    </dsp:sp>
    <dsp:sp modelId="{F20A58D3-F422-446A-893A-D40A0C3DE558}">
      <dsp:nvSpPr>
        <dsp:cNvPr id="0" name=""/>
        <dsp:cNvSpPr/>
      </dsp:nvSpPr>
      <dsp:spPr>
        <a:xfrm>
          <a:off x="6335156" y="529851"/>
          <a:ext cx="141891" cy="650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634"/>
              </a:lnTo>
              <a:lnTo>
                <a:pt x="141891" y="6506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5EF73-C6A1-406F-B868-06EDD56592E8}">
      <dsp:nvSpPr>
        <dsp:cNvPr id="0" name=""/>
        <dsp:cNvSpPr/>
      </dsp:nvSpPr>
      <dsp:spPr>
        <a:xfrm>
          <a:off x="6477047" y="680120"/>
          <a:ext cx="2323438" cy="1000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Etudier la raison de l’abandon du stagiaire.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Proposer de reprendre la formation</a:t>
          </a:r>
          <a:br>
            <a:rPr lang="fr-FR" sz="1100" kern="1200" dirty="0" smtClean="0"/>
          </a:br>
          <a:r>
            <a:rPr lang="fr-FR" sz="1100" kern="1200" dirty="0" smtClean="0"/>
            <a:t>à un autre moment de sa vie ou changer d’intervenant.</a:t>
          </a:r>
          <a:endParaRPr lang="fr-FR" sz="1100" kern="1200" dirty="0"/>
        </a:p>
      </dsp:txBody>
      <dsp:txXfrm>
        <a:off x="6506357" y="709430"/>
        <a:ext cx="2264818" cy="942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3AF15-8F56-4A65-B994-CE161D684D2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DBC0D-78DE-4A28-953A-CC49E398A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57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D2EFBF4-B9B1-438F-9D1B-4DDA510BEF39}" type="datetime1">
              <a:rPr lang="fr-FR"/>
              <a:pPr/>
              <a:t>26/02/2022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4DB6F-6F56-479D-99B1-36C592BB4E13}" type="slidenum">
              <a:rPr lang="fr-FR"/>
              <a:pPr/>
              <a:t>1</a:t>
            </a:fld>
            <a:endParaRPr lang="fr-FR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85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B9D4B1E-C0B2-4B7E-808A-955E717E2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5413B7B-B3E7-4220-935B-76DCD56FF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38FD6DE-B60E-4F39-A512-5A8F88A0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742020-0A31-4295-A9DC-396AD4B9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2B7F8A6-E52A-40B1-B7D1-C8DEBBA5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9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918BA7-69BA-4F94-9A3E-9F46C3B3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8EAA0F1-88C5-4F93-AE6D-5622E44A7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E28878-8455-4B39-AFB9-9D9634E0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8840FED-CD82-4B7C-B529-1AF8CB2F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348A20F-41A2-495A-B6D6-2AAF32D7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26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310CCCA0-DF81-4AC1-AAF9-98C0CD99B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BF6C7AF8-8E1B-4346-B466-7B5512854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066CA60-4BF6-4CC7-ABE0-7FB8F4B3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C3BF0EF-A414-4650-91D4-BE206D4A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EA2B3CC-29CB-4A3B-9D7C-11EC82E8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91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AB7B18-3CF2-412E-878E-BB334DE6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0A2007A-73A5-483B-AFE8-C31ED0A66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A2C2257-2D7A-4C42-BEEE-BCA7D1C9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12A7096-8098-420B-81A6-20531C10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4C00FEC-BA35-4F17-8DB5-570E8185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5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768EE4-8F4B-4DEB-ABA7-AE05C3F09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7765DC9-8DE6-472A-A303-3BF82998E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E04C5A4-CACA-42AD-8117-EDEB85DE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A5ACFA5-9016-4BFB-B5AD-D59FAD9F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21D2E81-21A2-4FC9-853F-16E7A7C3A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99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256EEB3-7BFB-41B9-B61F-1BEEE9A7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27593D8-3605-4D51-95F2-0278C7C8A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BCA2557-06BA-4578-B72F-F2ED2BE19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DAC76D2-B57E-4C53-AD63-16E0FCA1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7905E63-494E-49F8-81DC-0BA2375B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A5BCE70-C1C9-4D48-BD7D-E6ED29EB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1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EEE18ED-B3E7-4B28-ACF1-7F5AD0D7F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DEA8218-3352-4B12-93CB-49A13BFC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BF49F7E-2060-4660-8157-3112DC9E8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09C01E88-AFF5-4F91-91B9-F5D17B5C5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05B6CC1-0CA9-4E52-A2EA-3D3B003B2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31D9E2C-3E52-42B9-8801-2E3A3B3D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8DF27CAD-55E1-46F1-8CE5-9369569C1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82F16AE1-84AA-4AD6-88BD-04B580F8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35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72AE684-E53C-45DF-ADCF-D09CF01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05F0A03-EB01-4464-B5E5-D6BE5BC8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2A37BB9-2FDA-490C-8215-58834F32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6F7DA03-4833-4233-B1B6-E8B803DC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68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AEFB944-9715-4D1C-B975-D88DB94AE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024C52F6-691B-4748-B04B-09865086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867F28C-B1E0-4501-95F3-C57C88F1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62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BC9D29B-F4A0-431E-A9DA-1332F3C5C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63FCEC4-4588-43B1-B2C4-D3E67635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A21B270-9A66-4D46-B4AF-AC1FCF525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0BE2BE5-8761-4746-9A89-44E16C14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24F59F8-A961-4CAF-B7F4-48A5DF1B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BB39E0D-4C9A-4EDC-9D26-D0E231D4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96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19BF25D-07F3-4D6D-B27D-6EE95304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1E39EC7-D87D-4444-B6A4-4B77ECDD5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9D9AC5B-96A4-44E6-B192-7A9A64FD7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DC80DD5-E8CD-42DD-99CC-B8E9C39A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882795D-19B2-440C-ABE9-3F80CBF6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127C544-6531-4352-90DA-47A1049A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4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C8B971D7-CDBB-4303-9E3C-849D225E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05A2F57-255B-44E9-B7F5-9E0F58CBA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DAB111B-7B4F-4ADF-93E0-7A7B7F1FC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EBF34-4507-4A55-A3C0-497155B335A1}" type="datetimeFigureOut">
              <a:rPr lang="fr-FR" smtClean="0"/>
              <a:t>26/02/2022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FA30370-A01D-42DC-BF8D-14B16D7D7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CA3A9-F0F7-437E-A2FD-8D8D7E1AB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8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xmlns="" id="{720C34EF-6751-41CC-AF06-6AB6E8B24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648138"/>
              </p:ext>
            </p:extLst>
          </p:nvPr>
        </p:nvGraphicFramePr>
        <p:xfrm>
          <a:off x="587375" y="852115"/>
          <a:ext cx="11288808" cy="5544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C5EE6B3-FB42-4EB9-B7BB-8B1C3C618E21}"/>
              </a:ext>
            </a:extLst>
          </p:cNvPr>
          <p:cNvSpPr txBox="1">
            <a:spLocks noChangeArrowheads="1"/>
          </p:cNvSpPr>
          <p:nvPr/>
        </p:nvSpPr>
        <p:spPr>
          <a:xfrm>
            <a:off x="587375" y="1"/>
            <a:ext cx="11017250" cy="1001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Procédure liée à l’abandon d’un stagiaire – </a:t>
            </a:r>
            <a:r>
              <a:rPr lang="fr-FR" sz="2000" b="1" dirty="0">
                <a:solidFill>
                  <a:schemeClr val="accent1"/>
                </a:solidFill>
                <a:cs typeface="Arial" panose="020B0604020202020204" pitchFamily="34" charset="0"/>
              </a:rPr>
              <a:t>Bilan de Compétences</a:t>
            </a:r>
            <a:endParaRPr lang="fr-FR" sz="20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0" y="5178076"/>
            <a:ext cx="2347279" cy="476259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8979451" y="5731594"/>
            <a:ext cx="2347278" cy="665114"/>
            <a:chOff x="2586797" y="1151166"/>
            <a:chExt cx="1472629" cy="920393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2586797" y="1151166"/>
              <a:ext cx="1472629" cy="9203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2613754" y="1178123"/>
              <a:ext cx="1418715" cy="866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dirty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Tél. :+33 (0)1 84 25 22 </a:t>
              </a:r>
              <a:r>
                <a:rPr lang="fr-FR" sz="1100" b="1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87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kern="1200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contact@khepriformation.fr </a:t>
              </a:r>
              <a:endParaRPr lang="fr-FR" sz="1100" b="1" kern="12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54801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194</Words>
  <Application>Microsoft Office PowerPoint</Application>
  <PresentationFormat>Grand écran</PresentationFormat>
  <Paragraphs>21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Operationelle</dc:creator>
  <cp:lastModifiedBy>Compte Microsoft</cp:lastModifiedBy>
  <cp:revision>22</cp:revision>
  <dcterms:created xsi:type="dcterms:W3CDTF">2019-08-01T09:14:40Z</dcterms:created>
  <dcterms:modified xsi:type="dcterms:W3CDTF">2022-02-26T00:28:40Z</dcterms:modified>
</cp:coreProperties>
</file>