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>
      <p:cViewPr varScale="1">
        <p:scale>
          <a:sx n="68" d="100"/>
          <a:sy n="68" d="100"/>
        </p:scale>
        <p:origin x="19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30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40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86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34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52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67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731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89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97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12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99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25679-701B-434A-B0AF-250F97E7C107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EACC7-C5FF-4F89-9085-608D72F02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31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7" y="0"/>
            <a:ext cx="6824186" cy="9906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955" y="8792308"/>
            <a:ext cx="3412090" cy="692308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 rot="16200000">
            <a:off x="-135828" y="864977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15/01/2022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112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640" y="0"/>
            <a:ext cx="6858000" cy="9906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955" y="8778242"/>
            <a:ext cx="3412090" cy="69230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 rot="16200000">
            <a:off x="22406" y="781450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15/01/2022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842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</Words>
  <Application>Microsoft Office PowerPoint</Application>
  <PresentationFormat>Format A4 (210 x 297 mm)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Compte Microsoft</dc:creator>
  <cp:lastModifiedBy>Compte Microsoft</cp:lastModifiedBy>
  <cp:revision>2</cp:revision>
  <dcterms:created xsi:type="dcterms:W3CDTF">2022-03-24T01:57:02Z</dcterms:created>
  <dcterms:modified xsi:type="dcterms:W3CDTF">2022-03-24T02:05:19Z</dcterms:modified>
</cp:coreProperties>
</file>