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66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05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34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75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74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98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939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269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893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44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99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82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773113"/>
            <a:ext cx="5667375" cy="565785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43900" y="5663045"/>
            <a:ext cx="623455" cy="841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0235046" y="606163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14/04/2021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935" y="380146"/>
            <a:ext cx="2348612" cy="47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9363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Compte Microsoft</cp:lastModifiedBy>
  <cp:revision>2</cp:revision>
  <dcterms:created xsi:type="dcterms:W3CDTF">2021-04-14T08:36:31Z</dcterms:created>
  <dcterms:modified xsi:type="dcterms:W3CDTF">2022-03-24T00:32:16Z</dcterms:modified>
</cp:coreProperties>
</file>