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2" autoAdjust="0"/>
    <p:restoredTop sz="94660"/>
  </p:normalViewPr>
  <p:slideViewPr>
    <p:cSldViewPr snapToGrid="0">
      <p:cViewPr varScale="1">
        <p:scale>
          <a:sx n="43" d="100"/>
          <a:sy n="43" d="100"/>
        </p:scale>
        <p:origin x="-6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D3FE1-8408-49FB-9D5C-2B0B2FF74782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AC29-1174-4269-A534-CAFE10AAC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58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EFE6E8-6C3D-4C17-B290-3C1651926DA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0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0ADA48D-4654-4494-AC01-D10FE69EC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3" y="0"/>
            <a:ext cx="12191997" cy="6858000"/>
          </a:xfrm>
          <a:prstGeom prst="rect">
            <a:avLst/>
          </a:prstGeom>
        </p:spPr>
      </p:pic>
      <p:pic>
        <p:nvPicPr>
          <p:cNvPr id="4" name="Image 3" descr="Une image contenant personne, intérieur, table&#10;&#10;Description générée automatiquement">
            <a:extLst>
              <a:ext uri="{FF2B5EF4-FFF2-40B4-BE49-F238E27FC236}">
                <a16:creationId xmlns="" xmlns:a16="http://schemas.microsoft.com/office/drawing/2014/main" id="{D6B76075-E38B-4E3B-835F-FEA56502E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26" b="41655"/>
          <a:stretch/>
        </p:blipFill>
        <p:spPr>
          <a:xfrm>
            <a:off x="-1" y="3207310"/>
            <a:ext cx="12192000" cy="3650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20DBFC-62F2-4517-B055-70CE0ABE7A5E}"/>
              </a:ext>
            </a:extLst>
          </p:cNvPr>
          <p:cNvSpPr/>
          <p:nvPr userDrawn="1"/>
        </p:nvSpPr>
        <p:spPr>
          <a:xfrm>
            <a:off x="1" y="3207324"/>
            <a:ext cx="12191999" cy="3650676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C76FC06-29EE-4491-A144-5777974B816B}"/>
              </a:ext>
            </a:extLst>
          </p:cNvPr>
          <p:cNvSpPr/>
          <p:nvPr userDrawn="1"/>
        </p:nvSpPr>
        <p:spPr>
          <a:xfrm>
            <a:off x="-1" y="0"/>
            <a:ext cx="780928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A720C7-E812-4049-8B54-F95B0A2B87D7}"/>
              </a:ext>
            </a:extLst>
          </p:cNvPr>
          <p:cNvSpPr/>
          <p:nvPr userDrawn="1"/>
        </p:nvSpPr>
        <p:spPr>
          <a:xfrm rot="16200000">
            <a:off x="4452329" y="1410616"/>
            <a:ext cx="3287338" cy="5856962"/>
          </a:xfrm>
          <a:prstGeom prst="rect">
            <a:avLst/>
          </a:prstGeom>
          <a:noFill/>
          <a:ln w="11430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9902229-A026-42C2-AB9D-71B01D887CEF}"/>
              </a:ext>
            </a:extLst>
          </p:cNvPr>
          <p:cNvSpPr/>
          <p:nvPr userDrawn="1"/>
        </p:nvSpPr>
        <p:spPr>
          <a:xfrm>
            <a:off x="2938977" y="2540384"/>
            <a:ext cx="6266319" cy="66693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0" name="Titre 13">
            <a:extLst>
              <a:ext uri="{FF2B5EF4-FFF2-40B4-BE49-F238E27FC236}">
                <a16:creationId xmlns="" xmlns:a16="http://schemas.microsoft.com/office/drawing/2014/main" id="{D1978B40-6E52-4090-AB09-E59C55911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1962" y="3498098"/>
            <a:ext cx="5528076" cy="1572130"/>
          </a:xfrm>
          <a:prstGeom prst="rect">
            <a:avLst/>
          </a:prstGeom>
        </p:spPr>
        <p:txBody>
          <a:bodyPr anchor="ctr"/>
          <a:lstStyle>
            <a:lvl1pPr algn="ctr">
              <a:defRPr sz="3174" b="1">
                <a:solidFill>
                  <a:schemeClr val="bg1"/>
                </a:solidFill>
                <a:latin typeface="Staat Bold" panose="00000800000000000000" pitchFamily="50" charset="0"/>
              </a:defRPr>
            </a:lvl1pPr>
          </a:lstStyle>
          <a:p>
            <a:r>
              <a:rPr lang="fr-FR"/>
              <a:t>Modifiez le titre du document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5886B865-701C-4621-8C3A-4194198761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1962" y="5070229"/>
            <a:ext cx="5528076" cy="706390"/>
          </a:xfrm>
          <a:prstGeom prst="rect">
            <a:avLst/>
          </a:prstGeom>
        </p:spPr>
        <p:txBody>
          <a:bodyPr/>
          <a:lstStyle>
            <a:lvl1pPr algn="ctr">
              <a:defRPr sz="1632">
                <a:solidFill>
                  <a:schemeClr val="bg1"/>
                </a:solidFill>
                <a:latin typeface="+mn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 texte d’introduction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A75B8B28-2CBC-4DCE-BBFB-01562E209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27473" r="11162" b="28093"/>
          <a:stretch/>
        </p:blipFill>
        <p:spPr>
          <a:xfrm>
            <a:off x="2640953" y="1083739"/>
            <a:ext cx="3160724" cy="10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8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1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1" y="803269"/>
            <a:ext cx="7138053" cy="5389663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F5CD6A48-0CB3-49A4-8B1E-9EC6D4B0D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B8CBFD-9831-4FB2-BA92-37FAA2886FDB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67AA1241-973E-45C0-A9E0-696AF4CF3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3D27482-272F-4A05-919C-903E13D65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07C6CEF5-855D-440C-B57B-41DA304232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6334" y="803267"/>
            <a:ext cx="45256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bk object 17">
            <a:extLst>
              <a:ext uri="{FF2B5EF4-FFF2-40B4-BE49-F238E27FC236}">
                <a16:creationId xmlns="" xmlns:a16="http://schemas.microsoft.com/office/drawing/2014/main" id="{CDE4CAFB-867A-448B-935A-2BC454FC3327}"/>
              </a:ext>
            </a:extLst>
          </p:cNvPr>
          <p:cNvSpPr/>
          <p:nvPr userDrawn="1"/>
        </p:nvSpPr>
        <p:spPr>
          <a:xfrm>
            <a:off x="1" y="6503872"/>
            <a:ext cx="470997" cy="218811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5" name="Espace réservé du numéro de diapositive 11">
            <a:extLst>
              <a:ext uri="{FF2B5EF4-FFF2-40B4-BE49-F238E27FC236}">
                <a16:creationId xmlns="" xmlns:a16="http://schemas.microsoft.com/office/drawing/2014/main" id="{16605242-4F14-48C4-B4C7-A9B5B60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0E95383C-2779-49F6-A893-5DA9A38D8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17" y="181383"/>
            <a:ext cx="281748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4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4525666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525663" y="803269"/>
            <a:ext cx="7666337" cy="5400874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071C18AE-74A4-4E24-B01E-62E25BF3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A471CA-B3DD-4322-B36F-D70F7371F11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5C436D87-5372-4DBF-B68F-A4F85D65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91EE83D8-9442-4973-BE44-F4ABDF8FF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288E237B-1F0F-41DF-ACE1-E424F61B3A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1" y="803267"/>
            <a:ext cx="3997381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bk object 17">
            <a:extLst>
              <a:ext uri="{FF2B5EF4-FFF2-40B4-BE49-F238E27FC236}">
                <a16:creationId xmlns="" xmlns:a16="http://schemas.microsoft.com/office/drawing/2014/main" id="{FC57AD66-DD07-45F3-8700-E51EC9053968}"/>
              </a:ext>
            </a:extLst>
          </p:cNvPr>
          <p:cNvSpPr/>
          <p:nvPr userDrawn="1"/>
        </p:nvSpPr>
        <p:spPr>
          <a:xfrm>
            <a:off x="1" y="6503872"/>
            <a:ext cx="470997" cy="218811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="" xmlns:a16="http://schemas.microsoft.com/office/drawing/2014/main" id="{B5BF9DEE-A640-4D8C-BFCF-BAEA572D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FA7E9285-5669-4381-9AE5-0E31F1B468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17" y="181383"/>
            <a:ext cx="281748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8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 flipH="1">
            <a:off x="1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4027429" cy="5389662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5881F75F-CD49-4418-A4D4-7E83770CF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75948C-BC6F-4277-A570-39D3AC44CE6A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986DB414-9438-40C0-BFB7-1DD2FD3FE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2C6747A5-29DB-49E5-A1D7-4F0740364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CACAC773-05EB-4679-B619-AC15F97623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55709" y="803267"/>
            <a:ext cx="7636290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bk object 17">
            <a:extLst>
              <a:ext uri="{FF2B5EF4-FFF2-40B4-BE49-F238E27FC236}">
                <a16:creationId xmlns="" xmlns:a16="http://schemas.microsoft.com/office/drawing/2014/main" id="{52B6818E-D136-4750-BB48-CF8FBA355322}"/>
              </a:ext>
            </a:extLst>
          </p:cNvPr>
          <p:cNvSpPr/>
          <p:nvPr userDrawn="1"/>
        </p:nvSpPr>
        <p:spPr>
          <a:xfrm>
            <a:off x="1" y="6503872"/>
            <a:ext cx="470997" cy="218811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5" name="Espace réservé du numéro de diapositive 11">
            <a:extLst>
              <a:ext uri="{FF2B5EF4-FFF2-40B4-BE49-F238E27FC236}">
                <a16:creationId xmlns="" xmlns:a16="http://schemas.microsoft.com/office/drawing/2014/main" id="{7908F0EA-B90A-4E50-AC52-0B4185B8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9275EEE1-5D85-409F-AD67-AF4345AE24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17" y="181383"/>
            <a:ext cx="281748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 flipH="1">
            <a:off x="7634480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7634481" y="811348"/>
            <a:ext cx="4557519" cy="5401158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9005E75-08D4-4EB6-AB3C-A2EC76F7F4C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7" name="Titre 11">
            <a:extLst>
              <a:ext uri="{FF2B5EF4-FFF2-40B4-BE49-F238E27FC236}">
                <a16:creationId xmlns="" xmlns:a16="http://schemas.microsoft.com/office/drawing/2014/main" id="{5802BE0A-C4EA-489A-8E9F-763F9F81E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E5CDDD7F-59F0-4737-A11F-10ECABF006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0" y="803267"/>
            <a:ext cx="7106199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bk object 17">
            <a:extLst>
              <a:ext uri="{FF2B5EF4-FFF2-40B4-BE49-F238E27FC236}">
                <a16:creationId xmlns="" xmlns:a16="http://schemas.microsoft.com/office/drawing/2014/main" id="{717B65A0-D351-46E1-8618-7B3591B44C08}"/>
              </a:ext>
            </a:extLst>
          </p:cNvPr>
          <p:cNvSpPr/>
          <p:nvPr userDrawn="1"/>
        </p:nvSpPr>
        <p:spPr>
          <a:xfrm>
            <a:off x="1" y="6503872"/>
            <a:ext cx="470997" cy="218811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7" name="Espace réservé du numéro de diapositive 11">
            <a:extLst>
              <a:ext uri="{FF2B5EF4-FFF2-40B4-BE49-F238E27FC236}">
                <a16:creationId xmlns="" xmlns:a16="http://schemas.microsoft.com/office/drawing/2014/main" id="{08C8A236-CD91-4988-8218-A61FD74E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67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lairer_Titr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021346A-98B5-41C3-8D6E-1F405C3B9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672" y="0"/>
            <a:ext cx="1221299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33C8E9-F17C-4606-82CD-20DC6AD12534}"/>
              </a:ext>
            </a:extLst>
          </p:cNvPr>
          <p:cNvSpPr/>
          <p:nvPr userDrawn="1"/>
        </p:nvSpPr>
        <p:spPr>
          <a:xfrm>
            <a:off x="3237494" y="342201"/>
            <a:ext cx="2843010" cy="6185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58F4F0-EFD3-4168-91BE-14C97D7BF48F}"/>
              </a:ext>
            </a:extLst>
          </p:cNvPr>
          <p:cNvSpPr/>
          <p:nvPr userDrawn="1"/>
        </p:nvSpPr>
        <p:spPr>
          <a:xfrm>
            <a:off x="3201198" y="301956"/>
            <a:ext cx="2918460" cy="6249189"/>
          </a:xfrm>
          <a:prstGeom prst="rect">
            <a:avLst/>
          </a:prstGeom>
          <a:noFill/>
          <a:ln w="1143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0D9705-C95D-4CC0-A8CD-E160704482AD}"/>
              </a:ext>
            </a:extLst>
          </p:cNvPr>
          <p:cNvSpPr/>
          <p:nvPr userDrawn="1"/>
        </p:nvSpPr>
        <p:spPr>
          <a:xfrm>
            <a:off x="6067342" y="1039096"/>
            <a:ext cx="4658423" cy="2046707"/>
          </a:xfrm>
          <a:prstGeom prst="rect">
            <a:avLst/>
          </a:prstGeom>
          <a:solidFill>
            <a:srgbClr val="FD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pic>
        <p:nvPicPr>
          <p:cNvPr id="9" name="Google Shape;32;p4">
            <a:extLst>
              <a:ext uri="{FF2B5EF4-FFF2-40B4-BE49-F238E27FC236}">
                <a16:creationId xmlns="" xmlns:a16="http://schemas.microsoft.com/office/drawing/2014/main" id="{7126D5DE-11B8-47DB-8300-85DFE49464A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42" y="6337228"/>
            <a:ext cx="1811939" cy="49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805CAA-C79A-4D7A-8C5B-D332F7BD9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74" y="1039096"/>
            <a:ext cx="8362226" cy="2046707"/>
          </a:xfrm>
          <a:prstGeom prst="rect">
            <a:avLst/>
          </a:prstGeom>
        </p:spPr>
        <p:txBody>
          <a:bodyPr anchor="ctr"/>
          <a:lstStyle>
            <a:lvl1pPr>
              <a:defRPr sz="5441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Modifier le sous-titre du chapitre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4002E5D2-C471-4E5C-92FB-87C355DE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2355" y="3429001"/>
            <a:ext cx="2419973" cy="2876214"/>
          </a:xfrm>
          <a:prstGeom prst="rect">
            <a:avLst/>
          </a:prstGeom>
          <a:noFill/>
        </p:spPr>
        <p:txBody>
          <a:bodyPr/>
          <a:lstStyle>
            <a:lvl1pPr>
              <a:defRPr sz="1814" b="1">
                <a:solidFill>
                  <a:schemeClr val="tx1"/>
                </a:solidFill>
              </a:defRPr>
            </a:lvl1pPr>
            <a:lvl2pPr marL="673707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2pPr>
            <a:lvl3pPr marL="1088296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3pPr>
            <a:lvl4pPr marL="1502885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4pPr>
            <a:lvl5pPr>
              <a:defRPr sz="1814" b="1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 texte de description</a:t>
            </a:r>
          </a:p>
        </p:txBody>
      </p:sp>
    </p:spTree>
    <p:extLst>
      <p:ext uri="{BB962C8B-B14F-4D97-AF65-F5344CB8AC3E}">
        <p14:creationId xmlns:p14="http://schemas.microsoft.com/office/powerpoint/2010/main" val="355948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lairer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A77EA68-E119-434C-9381-BFE6D1B867C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3" name="bk object 17"/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5"/>
          </p:nvPr>
        </p:nvSpPr>
        <p:spPr>
          <a:xfrm>
            <a:off x="528282" y="803267"/>
            <a:ext cx="11663718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1469246-0512-4C09-8B43-6E036D7FB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14" name="bk object 17">
            <a:extLst>
              <a:ext uri="{FF2B5EF4-FFF2-40B4-BE49-F238E27FC236}">
                <a16:creationId xmlns="" xmlns:a16="http://schemas.microsoft.com/office/drawing/2014/main" id="{96274B01-2372-4AA7-B604-650A02630F00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9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683D8F3-586D-46E1-A8E4-D8C6C4BE3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lairer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6073484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Proxima Nova Semibold"/>
            </a:endParaRPr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6071966" y="803269"/>
            <a:ext cx="6116997" cy="540984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1778290-FC60-4DEC-990F-1FFB65DE6A6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26A60CAF-822B-4F65-802A-268F17434817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="" xmlns:a16="http://schemas.microsoft.com/office/drawing/2014/main" id="{6DC5C796-9C3E-445D-9D9A-0E556F0A3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15754E3F-C7B0-4A86-B539-1AFB829E8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8" name="bk object 17">
            <a:extLst>
              <a:ext uri="{FF2B5EF4-FFF2-40B4-BE49-F238E27FC236}">
                <a16:creationId xmlns="" xmlns:a16="http://schemas.microsoft.com/office/drawing/2014/main" id="{0A2E61B8-3F8F-4D6D-89BF-1916CADFF29B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9" name="Espace réservé du numéro de diapositive 11">
            <a:extLst>
              <a:ext uri="{FF2B5EF4-FFF2-40B4-BE49-F238E27FC236}">
                <a16:creationId xmlns="" xmlns:a16="http://schemas.microsoft.com/office/drawing/2014/main" id="{027792BE-BC13-45C6-9871-4C3DE44A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618563D1-E754-4E8A-9379-DB6AE5D79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31" name="Espace réservé du contenu 16">
            <a:extLst>
              <a:ext uri="{FF2B5EF4-FFF2-40B4-BE49-F238E27FC236}">
                <a16:creationId xmlns="" xmlns:a16="http://schemas.microsoft.com/office/drawing/2014/main" id="{E8919269-864F-4215-90A0-0FD3BDA419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2" y="803267"/>
            <a:ext cx="55421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2" name="Titre 11">
            <a:extLst>
              <a:ext uri="{FF2B5EF4-FFF2-40B4-BE49-F238E27FC236}">
                <a16:creationId xmlns="" xmlns:a16="http://schemas.microsoft.com/office/drawing/2014/main" id="{DDE15FF2-EECA-4B44-A8FA-919B1665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58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lairer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5588716" cy="53896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15" name="Titre 11">
            <a:extLst>
              <a:ext uri="{FF2B5EF4-FFF2-40B4-BE49-F238E27FC236}">
                <a16:creationId xmlns="" xmlns:a16="http://schemas.microsoft.com/office/drawing/2014/main" id="{F20305BF-4CED-40B1-917A-6B119F9F6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727A981-98DD-49A5-8DF1-59EE9559EB0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7" name="bk object 17">
            <a:extLst>
              <a:ext uri="{FF2B5EF4-FFF2-40B4-BE49-F238E27FC236}">
                <a16:creationId xmlns="" xmlns:a16="http://schemas.microsoft.com/office/drawing/2014/main" id="{E96C154F-E772-449B-950A-794DE4A9FF1E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8" name="Espace réservé du pied de page 1">
            <a:extLst>
              <a:ext uri="{FF2B5EF4-FFF2-40B4-BE49-F238E27FC236}">
                <a16:creationId xmlns="" xmlns:a16="http://schemas.microsoft.com/office/drawing/2014/main" id="{71B7C33F-FBCF-49C8-AB0E-3A3C86047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455743F8-8D74-4ECE-80CF-D3903F46D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30" name="bk object 17">
            <a:extLst>
              <a:ext uri="{FF2B5EF4-FFF2-40B4-BE49-F238E27FC236}">
                <a16:creationId xmlns="" xmlns:a16="http://schemas.microsoft.com/office/drawing/2014/main" id="{383C1AC9-DF06-4175-AC81-4E0C2082D37D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31" name="Espace réservé du numéro de diapositive 11">
            <a:extLst>
              <a:ext uri="{FF2B5EF4-FFF2-40B4-BE49-F238E27FC236}">
                <a16:creationId xmlns="" xmlns:a16="http://schemas.microsoft.com/office/drawing/2014/main" id="{C843E85C-116E-4248-9B34-BAFF52C1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ED566CA7-512D-46F9-A6C8-14719DC9A1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33" name="Espace réservé du contenu 16">
            <a:extLst>
              <a:ext uri="{FF2B5EF4-FFF2-40B4-BE49-F238E27FC236}">
                <a16:creationId xmlns="" xmlns:a16="http://schemas.microsoft.com/office/drawing/2014/main" id="{79DB70DC-E3BE-451B-B595-9AC1C85C29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6995" y="803267"/>
            <a:ext cx="6075004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128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lairer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1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1" y="803269"/>
            <a:ext cx="7138053" cy="5389663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F5CD6A48-0CB3-49A4-8B1E-9EC6D4B0D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B8CBFD-9831-4FB2-BA92-37FAA2886FDB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9" name="bk object 17">
            <a:extLst>
              <a:ext uri="{FF2B5EF4-FFF2-40B4-BE49-F238E27FC236}">
                <a16:creationId xmlns="" xmlns:a16="http://schemas.microsoft.com/office/drawing/2014/main" id="{A85FC95D-94EA-438B-8135-0DB3905FCD03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67AA1241-973E-45C0-A9E0-696AF4CF3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3D27482-272F-4A05-919C-903E13D65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AB67DF42-F733-4D97-865E-E5A668F54148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F6618669-0996-4D5A-B152-11C2DA6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460ACA79-2362-48BA-BB27-721937F95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07C6CEF5-855D-440C-B57B-41DA304232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6334" y="803267"/>
            <a:ext cx="45256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53155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lairer_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4525666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525663" y="803269"/>
            <a:ext cx="7666337" cy="5400874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071C18AE-74A4-4E24-B01E-62E25BF3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A471CA-B3DD-4322-B36F-D70F7371F11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0" name="bk object 17">
            <a:extLst>
              <a:ext uri="{FF2B5EF4-FFF2-40B4-BE49-F238E27FC236}">
                <a16:creationId xmlns="" xmlns:a16="http://schemas.microsoft.com/office/drawing/2014/main" id="{BEFF5EBE-9D76-4B1D-9F63-4E1094F5001B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5C436D87-5372-4DBF-B68F-A4F85D65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91EE83D8-9442-4973-BE44-F4ABDF8FF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5" name="bk object 17">
            <a:extLst>
              <a:ext uri="{FF2B5EF4-FFF2-40B4-BE49-F238E27FC236}">
                <a16:creationId xmlns="" xmlns:a16="http://schemas.microsoft.com/office/drawing/2014/main" id="{DFE0524A-B80E-4128-AD4D-AB85342C1355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6" name="Espace réservé du numéro de diapositive 11">
            <a:extLst>
              <a:ext uri="{FF2B5EF4-FFF2-40B4-BE49-F238E27FC236}">
                <a16:creationId xmlns="" xmlns:a16="http://schemas.microsoft.com/office/drawing/2014/main" id="{3ED6D7A4-9FC0-4851-A5EC-807148B4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0622C7EA-E77C-4B50-988D-3E4D4937D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288E237B-1F0F-41DF-ACE1-E424F61B3A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1" y="803267"/>
            <a:ext cx="3997381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554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D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0ADA48D-4654-4494-AC01-D10FE69EC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3" y="0"/>
            <a:ext cx="12191997" cy="6858000"/>
          </a:xfrm>
          <a:prstGeom prst="rect">
            <a:avLst/>
          </a:prstGeom>
        </p:spPr>
      </p:pic>
      <p:pic>
        <p:nvPicPr>
          <p:cNvPr id="4" name="Image 3" descr="Une image contenant personne, intérieur, table&#10;&#10;Description générée automatiquement">
            <a:extLst>
              <a:ext uri="{FF2B5EF4-FFF2-40B4-BE49-F238E27FC236}">
                <a16:creationId xmlns="" xmlns:a16="http://schemas.microsoft.com/office/drawing/2014/main" id="{D6B76075-E38B-4E3B-835F-FEA56502E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26" b="41655"/>
          <a:stretch/>
        </p:blipFill>
        <p:spPr>
          <a:xfrm>
            <a:off x="-1" y="3207310"/>
            <a:ext cx="12192000" cy="3650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20DBFC-62F2-4517-B055-70CE0ABE7A5E}"/>
              </a:ext>
            </a:extLst>
          </p:cNvPr>
          <p:cNvSpPr/>
          <p:nvPr userDrawn="1"/>
        </p:nvSpPr>
        <p:spPr>
          <a:xfrm>
            <a:off x="1" y="3207324"/>
            <a:ext cx="12191999" cy="3650676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C76FC06-29EE-4491-A144-5777974B816B}"/>
              </a:ext>
            </a:extLst>
          </p:cNvPr>
          <p:cNvSpPr/>
          <p:nvPr userDrawn="1"/>
        </p:nvSpPr>
        <p:spPr>
          <a:xfrm>
            <a:off x="-1" y="0"/>
            <a:ext cx="780928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A720C7-E812-4049-8B54-F95B0A2B87D7}"/>
              </a:ext>
            </a:extLst>
          </p:cNvPr>
          <p:cNvSpPr/>
          <p:nvPr userDrawn="1"/>
        </p:nvSpPr>
        <p:spPr>
          <a:xfrm rot="16200000">
            <a:off x="4452329" y="1410616"/>
            <a:ext cx="3287338" cy="5856962"/>
          </a:xfrm>
          <a:prstGeom prst="rect">
            <a:avLst/>
          </a:prstGeom>
          <a:noFill/>
          <a:ln w="11430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9902229-A026-42C2-AB9D-71B01D887CEF}"/>
              </a:ext>
            </a:extLst>
          </p:cNvPr>
          <p:cNvSpPr/>
          <p:nvPr userDrawn="1"/>
        </p:nvSpPr>
        <p:spPr>
          <a:xfrm>
            <a:off x="2938977" y="2540384"/>
            <a:ext cx="6266319" cy="66693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8C76236-4B86-4021-8F26-28801556B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5" b="5004"/>
          <a:stretch/>
        </p:blipFill>
        <p:spPr>
          <a:xfrm>
            <a:off x="3939878" y="441842"/>
            <a:ext cx="4312234" cy="2323626"/>
          </a:xfrm>
          <a:prstGeom prst="rect">
            <a:avLst/>
          </a:prstGeom>
        </p:spPr>
      </p:pic>
      <p:sp>
        <p:nvSpPr>
          <p:cNvPr id="12" name="Titre 13">
            <a:extLst>
              <a:ext uri="{FF2B5EF4-FFF2-40B4-BE49-F238E27FC236}">
                <a16:creationId xmlns="" xmlns:a16="http://schemas.microsoft.com/office/drawing/2014/main" id="{DE98D13E-7DEA-41ED-9F2E-5A9A1AC1C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1962" y="3498098"/>
            <a:ext cx="5528076" cy="1572130"/>
          </a:xfrm>
          <a:prstGeom prst="rect">
            <a:avLst/>
          </a:prstGeom>
        </p:spPr>
        <p:txBody>
          <a:bodyPr anchor="ctr"/>
          <a:lstStyle>
            <a:lvl1pPr algn="ctr">
              <a:defRPr sz="3174" b="1">
                <a:solidFill>
                  <a:schemeClr val="bg1"/>
                </a:solidFill>
                <a:latin typeface="Staat Bold" panose="00000800000000000000" pitchFamily="50" charset="0"/>
              </a:defRPr>
            </a:lvl1pPr>
          </a:lstStyle>
          <a:p>
            <a:r>
              <a:rPr lang="fr-FR"/>
              <a:t>Modifiez le titre du document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="" xmlns:a16="http://schemas.microsoft.com/office/drawing/2014/main" id="{0281553F-A37D-4D71-A526-B4A377666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1962" y="5070229"/>
            <a:ext cx="5528076" cy="706390"/>
          </a:xfrm>
          <a:prstGeom prst="rect">
            <a:avLst/>
          </a:prstGeom>
        </p:spPr>
        <p:txBody>
          <a:bodyPr/>
          <a:lstStyle>
            <a:lvl1pPr algn="ctr">
              <a:defRPr sz="1632">
                <a:solidFill>
                  <a:schemeClr val="bg1"/>
                </a:solidFill>
                <a:latin typeface="+mn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 texte d’introduction</a:t>
            </a:r>
          </a:p>
        </p:txBody>
      </p:sp>
    </p:spTree>
    <p:extLst>
      <p:ext uri="{BB962C8B-B14F-4D97-AF65-F5344CB8AC3E}">
        <p14:creationId xmlns:p14="http://schemas.microsoft.com/office/powerpoint/2010/main" val="424411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lairer_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 flipH="1">
            <a:off x="1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4027429" cy="5389662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5881F75F-CD49-4418-A4D4-7E83770CF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75948C-BC6F-4277-A570-39D3AC44CE6A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6" name="bk object 17">
            <a:extLst>
              <a:ext uri="{FF2B5EF4-FFF2-40B4-BE49-F238E27FC236}">
                <a16:creationId xmlns="" xmlns:a16="http://schemas.microsoft.com/office/drawing/2014/main" id="{F0AABAA7-A908-41FD-BFD3-C2D004A510FE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986DB414-9438-40C0-BFB7-1DD2FD3FE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2C6747A5-29DB-49E5-A1D7-4F0740364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27C3BB0C-C915-4CCA-A9AF-2FF9BF46EF77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4B32CC22-245B-4B90-8451-2257B1F1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27F91BD4-1EC9-4C8A-8DFE-24CD444C6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CACAC773-05EB-4679-B619-AC15F97623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55709" y="803267"/>
            <a:ext cx="7636290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1232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lairer_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 flipH="1">
            <a:off x="7634480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7634481" y="811348"/>
            <a:ext cx="4557519" cy="5401158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9005E75-08D4-4EB6-AB3C-A2EC76F7F4C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6" name="bk object 17">
            <a:extLst>
              <a:ext uri="{FF2B5EF4-FFF2-40B4-BE49-F238E27FC236}">
                <a16:creationId xmlns="" xmlns:a16="http://schemas.microsoft.com/office/drawing/2014/main" id="{5A982249-1E82-4BA3-90CF-5E1D40ED5097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="" xmlns:a16="http://schemas.microsoft.com/office/drawing/2014/main" id="{99618F38-2817-47AD-8B6B-88A33A354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5EA3D991-E2AE-432A-A176-B5988D14E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F3FEEDC3-1B4D-4357-8A8E-830C55AD1266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4455D315-89D4-4F14-9D49-B3CE2B27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C612234E-5974-41C6-AAAB-3A3A3AEB4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Titre 11">
            <a:extLst>
              <a:ext uri="{FF2B5EF4-FFF2-40B4-BE49-F238E27FC236}">
                <a16:creationId xmlns="" xmlns:a16="http://schemas.microsoft.com/office/drawing/2014/main" id="{5802BE0A-C4EA-489A-8E9F-763F9F81E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E5CDDD7F-59F0-4737-A11F-10ECABF006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0" y="803267"/>
            <a:ext cx="7106199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27912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voir_Titr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021346A-98B5-41C3-8D6E-1F405C3B9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672" y="0"/>
            <a:ext cx="1221299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33C8E9-F17C-4606-82CD-20DC6AD12534}"/>
              </a:ext>
            </a:extLst>
          </p:cNvPr>
          <p:cNvSpPr/>
          <p:nvPr userDrawn="1"/>
        </p:nvSpPr>
        <p:spPr>
          <a:xfrm>
            <a:off x="3237494" y="342201"/>
            <a:ext cx="2843010" cy="6185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58F4F0-EFD3-4168-91BE-14C97D7BF48F}"/>
              </a:ext>
            </a:extLst>
          </p:cNvPr>
          <p:cNvSpPr/>
          <p:nvPr userDrawn="1"/>
        </p:nvSpPr>
        <p:spPr>
          <a:xfrm>
            <a:off x="3201198" y="301956"/>
            <a:ext cx="2918460" cy="6249189"/>
          </a:xfrm>
          <a:prstGeom prst="rect">
            <a:avLst/>
          </a:prstGeom>
          <a:noFill/>
          <a:ln w="1143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0D9705-C95D-4CC0-A8CD-E160704482AD}"/>
              </a:ext>
            </a:extLst>
          </p:cNvPr>
          <p:cNvSpPr/>
          <p:nvPr userDrawn="1"/>
        </p:nvSpPr>
        <p:spPr>
          <a:xfrm>
            <a:off x="6067342" y="1039096"/>
            <a:ext cx="4658423" cy="2046707"/>
          </a:xfrm>
          <a:prstGeom prst="rect">
            <a:avLst/>
          </a:prstGeom>
          <a:solidFill>
            <a:srgbClr val="FC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pic>
        <p:nvPicPr>
          <p:cNvPr id="9" name="Google Shape;32;p4">
            <a:extLst>
              <a:ext uri="{FF2B5EF4-FFF2-40B4-BE49-F238E27FC236}">
                <a16:creationId xmlns="" xmlns:a16="http://schemas.microsoft.com/office/drawing/2014/main" id="{7126D5DE-11B8-47DB-8300-85DFE49464A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42" y="6337228"/>
            <a:ext cx="1811939" cy="49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805CAA-C79A-4D7A-8C5B-D332F7BD9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74" y="1039096"/>
            <a:ext cx="8362226" cy="2046707"/>
          </a:xfrm>
          <a:prstGeom prst="rect">
            <a:avLst/>
          </a:prstGeom>
        </p:spPr>
        <p:txBody>
          <a:bodyPr anchor="ctr"/>
          <a:lstStyle>
            <a:lvl1pPr>
              <a:defRPr sz="5441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Modifier le sous-titre du chapitre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4002E5D2-C471-4E5C-92FB-87C355DE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2355" y="3429001"/>
            <a:ext cx="2419973" cy="2876214"/>
          </a:xfrm>
          <a:prstGeom prst="rect">
            <a:avLst/>
          </a:prstGeom>
          <a:noFill/>
        </p:spPr>
        <p:txBody>
          <a:bodyPr/>
          <a:lstStyle>
            <a:lvl1pPr>
              <a:defRPr sz="1814" b="1">
                <a:solidFill>
                  <a:schemeClr val="tx1"/>
                </a:solidFill>
              </a:defRPr>
            </a:lvl1pPr>
            <a:lvl2pPr marL="673707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2pPr>
            <a:lvl3pPr marL="1088296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3pPr>
            <a:lvl4pPr marL="1502885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4pPr>
            <a:lvl5pPr>
              <a:defRPr sz="1814" b="1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 texte de description</a:t>
            </a:r>
          </a:p>
        </p:txBody>
      </p:sp>
    </p:spTree>
    <p:extLst>
      <p:ext uri="{BB962C8B-B14F-4D97-AF65-F5344CB8AC3E}">
        <p14:creationId xmlns:p14="http://schemas.microsoft.com/office/powerpoint/2010/main" val="117742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voir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A77EA68-E119-434C-9381-BFE6D1B867C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3" name="bk object 17"/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5"/>
          </p:nvPr>
        </p:nvSpPr>
        <p:spPr>
          <a:xfrm>
            <a:off x="528282" y="803267"/>
            <a:ext cx="11663718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1469246-0512-4C09-8B43-6E036D7FB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14" name="bk object 17">
            <a:extLst>
              <a:ext uri="{FF2B5EF4-FFF2-40B4-BE49-F238E27FC236}">
                <a16:creationId xmlns="" xmlns:a16="http://schemas.microsoft.com/office/drawing/2014/main" id="{96274B01-2372-4AA7-B604-650A02630F00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9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683D8F3-586D-46E1-A8E4-D8C6C4BE3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51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voir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6073484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Proxima Nova Semibold"/>
            </a:endParaRPr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6071966" y="803269"/>
            <a:ext cx="6116997" cy="540984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1778290-FC60-4DEC-990F-1FFB65DE6A6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26A60CAF-822B-4F65-802A-268F17434817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="" xmlns:a16="http://schemas.microsoft.com/office/drawing/2014/main" id="{6DC5C796-9C3E-445D-9D9A-0E556F0A3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15754E3F-C7B0-4A86-B539-1AFB829E8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8" name="bk object 17">
            <a:extLst>
              <a:ext uri="{FF2B5EF4-FFF2-40B4-BE49-F238E27FC236}">
                <a16:creationId xmlns="" xmlns:a16="http://schemas.microsoft.com/office/drawing/2014/main" id="{0A2E61B8-3F8F-4D6D-89BF-1916CADFF29B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9" name="Espace réservé du numéro de diapositive 11">
            <a:extLst>
              <a:ext uri="{FF2B5EF4-FFF2-40B4-BE49-F238E27FC236}">
                <a16:creationId xmlns="" xmlns:a16="http://schemas.microsoft.com/office/drawing/2014/main" id="{027792BE-BC13-45C6-9871-4C3DE44A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618563D1-E754-4E8A-9379-DB6AE5D79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31" name="Espace réservé du contenu 16">
            <a:extLst>
              <a:ext uri="{FF2B5EF4-FFF2-40B4-BE49-F238E27FC236}">
                <a16:creationId xmlns="" xmlns:a16="http://schemas.microsoft.com/office/drawing/2014/main" id="{E8919269-864F-4215-90A0-0FD3BDA419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2" y="803267"/>
            <a:ext cx="55421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2" name="Titre 11">
            <a:extLst>
              <a:ext uri="{FF2B5EF4-FFF2-40B4-BE49-F238E27FC236}">
                <a16:creationId xmlns="" xmlns:a16="http://schemas.microsoft.com/office/drawing/2014/main" id="{DDE15FF2-EECA-4B44-A8FA-919B1665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933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voir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5588716" cy="53896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15" name="Titre 11">
            <a:extLst>
              <a:ext uri="{FF2B5EF4-FFF2-40B4-BE49-F238E27FC236}">
                <a16:creationId xmlns="" xmlns:a16="http://schemas.microsoft.com/office/drawing/2014/main" id="{F20305BF-4CED-40B1-917A-6B119F9F6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727A981-98DD-49A5-8DF1-59EE9559EB0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7" name="bk object 17">
            <a:extLst>
              <a:ext uri="{FF2B5EF4-FFF2-40B4-BE49-F238E27FC236}">
                <a16:creationId xmlns="" xmlns:a16="http://schemas.microsoft.com/office/drawing/2014/main" id="{E96C154F-E772-449B-950A-794DE4A9FF1E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8" name="Espace réservé du pied de page 1">
            <a:extLst>
              <a:ext uri="{FF2B5EF4-FFF2-40B4-BE49-F238E27FC236}">
                <a16:creationId xmlns="" xmlns:a16="http://schemas.microsoft.com/office/drawing/2014/main" id="{71B7C33F-FBCF-49C8-AB0E-3A3C86047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455743F8-8D74-4ECE-80CF-D3903F46D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30" name="bk object 17">
            <a:extLst>
              <a:ext uri="{FF2B5EF4-FFF2-40B4-BE49-F238E27FC236}">
                <a16:creationId xmlns="" xmlns:a16="http://schemas.microsoft.com/office/drawing/2014/main" id="{383C1AC9-DF06-4175-AC81-4E0C2082D37D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31" name="Espace réservé du numéro de diapositive 11">
            <a:extLst>
              <a:ext uri="{FF2B5EF4-FFF2-40B4-BE49-F238E27FC236}">
                <a16:creationId xmlns="" xmlns:a16="http://schemas.microsoft.com/office/drawing/2014/main" id="{C843E85C-116E-4248-9B34-BAFF52C1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ED566CA7-512D-46F9-A6C8-14719DC9A1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33" name="Espace réservé du contenu 16">
            <a:extLst>
              <a:ext uri="{FF2B5EF4-FFF2-40B4-BE49-F238E27FC236}">
                <a16:creationId xmlns="" xmlns:a16="http://schemas.microsoft.com/office/drawing/2014/main" id="{79DB70DC-E3BE-451B-B595-9AC1C85C29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6995" y="803267"/>
            <a:ext cx="6075004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6348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voir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1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1" y="803269"/>
            <a:ext cx="7138053" cy="5389663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F5CD6A48-0CB3-49A4-8B1E-9EC6D4B0D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B8CBFD-9831-4FB2-BA92-37FAA2886FDB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9" name="bk object 17">
            <a:extLst>
              <a:ext uri="{FF2B5EF4-FFF2-40B4-BE49-F238E27FC236}">
                <a16:creationId xmlns="" xmlns:a16="http://schemas.microsoft.com/office/drawing/2014/main" id="{A85FC95D-94EA-438B-8135-0DB3905FCD03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67AA1241-973E-45C0-A9E0-696AF4CF3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3D27482-272F-4A05-919C-903E13D65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AB67DF42-F733-4D97-865E-E5A668F54148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F6618669-0996-4D5A-B152-11C2DA6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460ACA79-2362-48BA-BB27-721937F95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07C6CEF5-855D-440C-B57B-41DA304232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6334" y="803267"/>
            <a:ext cx="45256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6053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voir_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4525666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525663" y="803269"/>
            <a:ext cx="7666337" cy="5400874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071C18AE-74A4-4E24-B01E-62E25BF3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A471CA-B3DD-4322-B36F-D70F7371F11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0" name="bk object 17">
            <a:extLst>
              <a:ext uri="{FF2B5EF4-FFF2-40B4-BE49-F238E27FC236}">
                <a16:creationId xmlns="" xmlns:a16="http://schemas.microsoft.com/office/drawing/2014/main" id="{BEFF5EBE-9D76-4B1D-9F63-4E1094F5001B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5C436D87-5372-4DBF-B68F-A4F85D65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91EE83D8-9442-4973-BE44-F4ABDF8FF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5" name="bk object 17">
            <a:extLst>
              <a:ext uri="{FF2B5EF4-FFF2-40B4-BE49-F238E27FC236}">
                <a16:creationId xmlns="" xmlns:a16="http://schemas.microsoft.com/office/drawing/2014/main" id="{DFE0524A-B80E-4128-AD4D-AB85342C1355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6" name="Espace réservé du numéro de diapositive 11">
            <a:extLst>
              <a:ext uri="{FF2B5EF4-FFF2-40B4-BE49-F238E27FC236}">
                <a16:creationId xmlns="" xmlns:a16="http://schemas.microsoft.com/office/drawing/2014/main" id="{3ED6D7A4-9FC0-4851-A5EC-807148B4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0622C7EA-E77C-4B50-988D-3E4D4937D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288E237B-1F0F-41DF-ACE1-E424F61B3A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1" y="803267"/>
            <a:ext cx="3997381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807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voir_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 flipH="1">
            <a:off x="1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4027429" cy="5389662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5881F75F-CD49-4418-A4D4-7E83770CF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75948C-BC6F-4277-A570-39D3AC44CE6A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6" name="bk object 17">
            <a:extLst>
              <a:ext uri="{FF2B5EF4-FFF2-40B4-BE49-F238E27FC236}">
                <a16:creationId xmlns="" xmlns:a16="http://schemas.microsoft.com/office/drawing/2014/main" id="{F0AABAA7-A908-41FD-BFD3-C2D004A510FE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986DB414-9438-40C0-BFB7-1DD2FD3FE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2C6747A5-29DB-49E5-A1D7-4F0740364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27C3BB0C-C915-4CCA-A9AF-2FF9BF46EF77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4B32CC22-245B-4B90-8451-2257B1F1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27F91BD4-1EC9-4C8A-8DFE-24CD444C6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CACAC773-05EB-4679-B619-AC15F97623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55709" y="803267"/>
            <a:ext cx="7636290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1329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voir_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 flipH="1">
            <a:off x="7634480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7634481" y="811348"/>
            <a:ext cx="4557519" cy="5401158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9005E75-08D4-4EB6-AB3C-A2EC76F7F4C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6" name="bk object 17">
            <a:extLst>
              <a:ext uri="{FF2B5EF4-FFF2-40B4-BE49-F238E27FC236}">
                <a16:creationId xmlns="" xmlns:a16="http://schemas.microsoft.com/office/drawing/2014/main" id="{5A982249-1E82-4BA3-90CF-5E1D40ED5097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="" xmlns:a16="http://schemas.microsoft.com/office/drawing/2014/main" id="{99618F38-2817-47AD-8B6B-88A33A354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5EA3D991-E2AE-432A-A176-B5988D14E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F3FEEDC3-1B4D-4357-8A8E-830C55AD1266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4455D315-89D4-4F14-9D49-B3CE2B27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C612234E-5974-41C6-AAAB-3A3A3AEB4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Titre 11">
            <a:extLst>
              <a:ext uri="{FF2B5EF4-FFF2-40B4-BE49-F238E27FC236}">
                <a16:creationId xmlns="" xmlns:a16="http://schemas.microsoft.com/office/drawing/2014/main" id="{5802BE0A-C4EA-489A-8E9F-763F9F81E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E5CDDD7F-59F0-4737-A11F-10ECABF006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0" y="803267"/>
            <a:ext cx="7106199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4636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EE4EC790-F48A-46AD-B16A-D5705E4CC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0" y="0"/>
            <a:ext cx="12212993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76C1C07-E6D9-4672-ACE6-FEB57C576E65}"/>
              </a:ext>
            </a:extLst>
          </p:cNvPr>
          <p:cNvSpPr/>
          <p:nvPr userDrawn="1"/>
        </p:nvSpPr>
        <p:spPr>
          <a:xfrm>
            <a:off x="2364548" y="0"/>
            <a:ext cx="9850586" cy="6858000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1" name="object 5"/>
          <p:cNvSpPr txBox="1"/>
          <p:nvPr userDrawn="1"/>
        </p:nvSpPr>
        <p:spPr>
          <a:xfrm>
            <a:off x="450297" y="98006"/>
            <a:ext cx="5009788" cy="223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ct val="100000"/>
              </a:lnSpc>
            </a:pPr>
            <a:endParaRPr sz="1451">
              <a:solidFill>
                <a:srgbClr val="1C3576"/>
              </a:solidFill>
              <a:latin typeface="Proxima Nova Semibold"/>
              <a:cs typeface="Gotham Thin"/>
            </a:endParaRP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5" hasCustomPrompt="1"/>
          </p:nvPr>
        </p:nvSpPr>
        <p:spPr>
          <a:xfrm>
            <a:off x="4506678" y="831571"/>
            <a:ext cx="7393802" cy="5312589"/>
          </a:xfrm>
          <a:prstGeom prst="rect">
            <a:avLst/>
          </a:prstGeom>
        </p:spPr>
        <p:txBody>
          <a:bodyPr numCol="1" spcCol="1080000" anchor="t"/>
          <a:lstStyle>
            <a:lvl1pPr marL="310942" indent="-310942">
              <a:buClr>
                <a:schemeClr val="tx1"/>
              </a:buClr>
              <a:buFont typeface="+mj-lt"/>
              <a:buAutoNum type="arabicPeriod"/>
              <a:defRPr sz="2176" b="1">
                <a:solidFill>
                  <a:srgbClr val="1C3576"/>
                </a:solidFill>
                <a:latin typeface="+mn-lt"/>
              </a:defRPr>
            </a:lvl1pPr>
            <a:lvl2pPr marL="673707" indent="-259118">
              <a:buClr>
                <a:schemeClr val="accent6"/>
              </a:buClr>
              <a:buFont typeface="Wingdings" panose="05000000000000000000" pitchFamily="2" charset="2"/>
              <a:buChar char="§"/>
              <a:defRPr sz="1814">
                <a:solidFill>
                  <a:srgbClr val="1C3576"/>
                </a:solidFill>
                <a:latin typeface="+mn-lt"/>
              </a:defRPr>
            </a:lvl2pPr>
            <a:lvl3pPr marL="1088296" indent="-259118">
              <a:buClr>
                <a:schemeClr val="accent5"/>
              </a:buClr>
              <a:buFont typeface="Wingdings" panose="05000000000000000000" pitchFamily="2" charset="2"/>
              <a:buChar char="§"/>
              <a:defRPr sz="1814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 sommaire | Titre du chapitre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bk object 17"/>
          <p:cNvSpPr/>
          <p:nvPr userDrawn="1"/>
        </p:nvSpPr>
        <p:spPr>
          <a:xfrm>
            <a:off x="152443" y="6398388"/>
            <a:ext cx="318555" cy="25336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3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27098" y="6398388"/>
            <a:ext cx="4334893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sp>
        <p:nvSpPr>
          <p:cNvPr id="2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77986" y="6431033"/>
            <a:ext cx="450297" cy="177896"/>
          </a:xfrm>
          <a:prstGeom prst="rect">
            <a:avLst/>
          </a:prstGeom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799C1120-AFB8-4C5E-98DF-CC94E862C8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43590"/>
            <a:ext cx="1812467" cy="4987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1079207-2B7C-43B5-825F-F37A4CE81532}"/>
              </a:ext>
            </a:extLst>
          </p:cNvPr>
          <p:cNvSpPr/>
          <p:nvPr userDrawn="1"/>
        </p:nvSpPr>
        <p:spPr>
          <a:xfrm>
            <a:off x="4697" y="831571"/>
            <a:ext cx="4276024" cy="2113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152444" y="831572"/>
            <a:ext cx="3939629" cy="2113740"/>
          </a:xfrm>
          <a:prstGeom prst="rect">
            <a:avLst/>
          </a:prstGeom>
        </p:spPr>
        <p:txBody>
          <a:bodyPr anchor="ctr"/>
          <a:lstStyle>
            <a:lvl1pPr algn="ctr">
              <a:defRPr sz="3264" b="1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 TITRE DU SOMMAIRE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="" xmlns:a16="http://schemas.microsoft.com/office/drawing/2014/main" id="{9D61ED57-33BD-45E4-864B-3F924928C335}"/>
              </a:ext>
            </a:extLst>
          </p:cNvPr>
          <p:cNvCxnSpPr>
            <a:cxnSpLocks/>
          </p:cNvCxnSpPr>
          <p:nvPr userDrawn="1"/>
        </p:nvCxnSpPr>
        <p:spPr>
          <a:xfrm>
            <a:off x="4506678" y="831571"/>
            <a:ext cx="0" cy="5312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605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er_Titr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021346A-98B5-41C3-8D6E-1F405C3B9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672" y="0"/>
            <a:ext cx="1221299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33C8E9-F17C-4606-82CD-20DC6AD12534}"/>
              </a:ext>
            </a:extLst>
          </p:cNvPr>
          <p:cNvSpPr/>
          <p:nvPr userDrawn="1"/>
        </p:nvSpPr>
        <p:spPr>
          <a:xfrm>
            <a:off x="3237494" y="342201"/>
            <a:ext cx="2843010" cy="6185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58F4F0-EFD3-4168-91BE-14C97D7BF48F}"/>
              </a:ext>
            </a:extLst>
          </p:cNvPr>
          <p:cNvSpPr/>
          <p:nvPr userDrawn="1"/>
        </p:nvSpPr>
        <p:spPr>
          <a:xfrm>
            <a:off x="3201198" y="301956"/>
            <a:ext cx="2918460" cy="6249189"/>
          </a:xfrm>
          <a:prstGeom prst="rect">
            <a:avLst/>
          </a:prstGeom>
          <a:noFill/>
          <a:ln w="114300" cap="sq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0D9705-C95D-4CC0-A8CD-E160704482AD}"/>
              </a:ext>
            </a:extLst>
          </p:cNvPr>
          <p:cNvSpPr/>
          <p:nvPr userDrawn="1"/>
        </p:nvSpPr>
        <p:spPr>
          <a:xfrm>
            <a:off x="6067342" y="1039096"/>
            <a:ext cx="4658423" cy="2046707"/>
          </a:xfrm>
          <a:prstGeom prst="rect">
            <a:avLst/>
          </a:prstGeom>
          <a:solidFill>
            <a:srgbClr val="FE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pic>
        <p:nvPicPr>
          <p:cNvPr id="9" name="Google Shape;32;p4">
            <a:extLst>
              <a:ext uri="{FF2B5EF4-FFF2-40B4-BE49-F238E27FC236}">
                <a16:creationId xmlns="" xmlns:a16="http://schemas.microsoft.com/office/drawing/2014/main" id="{7126D5DE-11B8-47DB-8300-85DFE49464A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42" y="6337228"/>
            <a:ext cx="1811939" cy="49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805CAA-C79A-4D7A-8C5B-D332F7BD9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74" y="1039096"/>
            <a:ext cx="8362226" cy="2046707"/>
          </a:xfrm>
          <a:prstGeom prst="rect">
            <a:avLst/>
          </a:prstGeom>
        </p:spPr>
        <p:txBody>
          <a:bodyPr anchor="ctr"/>
          <a:lstStyle>
            <a:lvl1pPr>
              <a:defRPr sz="5441" b="1"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Modifier le sous-titre du chapitre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4002E5D2-C471-4E5C-92FB-87C355DE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2355" y="3429001"/>
            <a:ext cx="2419973" cy="2876214"/>
          </a:xfrm>
          <a:prstGeom prst="rect">
            <a:avLst/>
          </a:prstGeom>
          <a:noFill/>
        </p:spPr>
        <p:txBody>
          <a:bodyPr/>
          <a:lstStyle>
            <a:lvl1pPr>
              <a:defRPr sz="1814" b="1">
                <a:solidFill>
                  <a:schemeClr val="tx1"/>
                </a:solidFill>
              </a:defRPr>
            </a:lvl1pPr>
            <a:lvl2pPr marL="673707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2pPr>
            <a:lvl3pPr marL="1088296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3pPr>
            <a:lvl4pPr marL="1502885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4pPr>
            <a:lvl5pPr>
              <a:defRPr sz="1814" b="1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 texte de description</a:t>
            </a:r>
          </a:p>
        </p:txBody>
      </p:sp>
    </p:spTree>
    <p:extLst>
      <p:ext uri="{BB962C8B-B14F-4D97-AF65-F5344CB8AC3E}">
        <p14:creationId xmlns:p14="http://schemas.microsoft.com/office/powerpoint/2010/main" val="3764102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er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A77EA68-E119-434C-9381-BFE6D1B867C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3" name="bk object 17"/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5"/>
          </p:nvPr>
        </p:nvSpPr>
        <p:spPr>
          <a:xfrm>
            <a:off x="528282" y="803267"/>
            <a:ext cx="11663718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1469246-0512-4C09-8B43-6E036D7FB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14" name="bk object 17">
            <a:extLst>
              <a:ext uri="{FF2B5EF4-FFF2-40B4-BE49-F238E27FC236}">
                <a16:creationId xmlns="" xmlns:a16="http://schemas.microsoft.com/office/drawing/2014/main" id="{96274B01-2372-4AA7-B604-650A02630F00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9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683D8F3-586D-46E1-A8E4-D8C6C4BE3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7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er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6073484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Proxima Nova Semibold"/>
            </a:endParaRPr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6071966" y="803269"/>
            <a:ext cx="6116997" cy="540984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1778290-FC60-4DEC-990F-1FFB65DE6A6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26A60CAF-822B-4F65-802A-268F17434817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="" xmlns:a16="http://schemas.microsoft.com/office/drawing/2014/main" id="{6DC5C796-9C3E-445D-9D9A-0E556F0A3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15754E3F-C7B0-4A86-B539-1AFB829E8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8" name="bk object 17">
            <a:extLst>
              <a:ext uri="{FF2B5EF4-FFF2-40B4-BE49-F238E27FC236}">
                <a16:creationId xmlns="" xmlns:a16="http://schemas.microsoft.com/office/drawing/2014/main" id="{0A2E61B8-3F8F-4D6D-89BF-1916CADFF29B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9" name="Espace réservé du numéro de diapositive 11">
            <a:extLst>
              <a:ext uri="{FF2B5EF4-FFF2-40B4-BE49-F238E27FC236}">
                <a16:creationId xmlns="" xmlns:a16="http://schemas.microsoft.com/office/drawing/2014/main" id="{027792BE-BC13-45C6-9871-4C3DE44A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618563D1-E754-4E8A-9379-DB6AE5D79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31" name="Espace réservé du contenu 16">
            <a:extLst>
              <a:ext uri="{FF2B5EF4-FFF2-40B4-BE49-F238E27FC236}">
                <a16:creationId xmlns="" xmlns:a16="http://schemas.microsoft.com/office/drawing/2014/main" id="{E8919269-864F-4215-90A0-0FD3BDA419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2" y="803267"/>
            <a:ext cx="55421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2" name="Titre 11">
            <a:extLst>
              <a:ext uri="{FF2B5EF4-FFF2-40B4-BE49-F238E27FC236}">
                <a16:creationId xmlns="" xmlns:a16="http://schemas.microsoft.com/office/drawing/2014/main" id="{DDE15FF2-EECA-4B44-A8FA-919B1665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489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er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5588716" cy="53896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15" name="Titre 11">
            <a:extLst>
              <a:ext uri="{FF2B5EF4-FFF2-40B4-BE49-F238E27FC236}">
                <a16:creationId xmlns="" xmlns:a16="http://schemas.microsoft.com/office/drawing/2014/main" id="{F20305BF-4CED-40B1-917A-6B119F9F6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727A981-98DD-49A5-8DF1-59EE9559EB0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7" name="bk object 17">
            <a:extLst>
              <a:ext uri="{FF2B5EF4-FFF2-40B4-BE49-F238E27FC236}">
                <a16:creationId xmlns="" xmlns:a16="http://schemas.microsoft.com/office/drawing/2014/main" id="{E96C154F-E772-449B-950A-794DE4A9FF1E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8" name="Espace réservé du pied de page 1">
            <a:extLst>
              <a:ext uri="{FF2B5EF4-FFF2-40B4-BE49-F238E27FC236}">
                <a16:creationId xmlns="" xmlns:a16="http://schemas.microsoft.com/office/drawing/2014/main" id="{71B7C33F-FBCF-49C8-AB0E-3A3C86047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455743F8-8D74-4ECE-80CF-D3903F46D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30" name="bk object 17">
            <a:extLst>
              <a:ext uri="{FF2B5EF4-FFF2-40B4-BE49-F238E27FC236}">
                <a16:creationId xmlns="" xmlns:a16="http://schemas.microsoft.com/office/drawing/2014/main" id="{383C1AC9-DF06-4175-AC81-4E0C2082D37D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31" name="Espace réservé du numéro de diapositive 11">
            <a:extLst>
              <a:ext uri="{FF2B5EF4-FFF2-40B4-BE49-F238E27FC236}">
                <a16:creationId xmlns="" xmlns:a16="http://schemas.microsoft.com/office/drawing/2014/main" id="{C843E85C-116E-4248-9B34-BAFF52C1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ED566CA7-512D-46F9-A6C8-14719DC9A1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33" name="Espace réservé du contenu 16">
            <a:extLst>
              <a:ext uri="{FF2B5EF4-FFF2-40B4-BE49-F238E27FC236}">
                <a16:creationId xmlns="" xmlns:a16="http://schemas.microsoft.com/office/drawing/2014/main" id="{79DB70DC-E3BE-451B-B595-9AC1C85C29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6995" y="803267"/>
            <a:ext cx="6075004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0074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er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1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1" y="803269"/>
            <a:ext cx="7138053" cy="5389663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F5CD6A48-0CB3-49A4-8B1E-9EC6D4B0D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B8CBFD-9831-4FB2-BA92-37FAA2886FDB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9" name="bk object 17">
            <a:extLst>
              <a:ext uri="{FF2B5EF4-FFF2-40B4-BE49-F238E27FC236}">
                <a16:creationId xmlns="" xmlns:a16="http://schemas.microsoft.com/office/drawing/2014/main" id="{A85FC95D-94EA-438B-8135-0DB3905FCD03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67AA1241-973E-45C0-A9E0-696AF4CF3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3D27482-272F-4A05-919C-903E13D65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AB67DF42-F733-4D97-865E-E5A668F54148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F6618669-0996-4D5A-B152-11C2DA6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460ACA79-2362-48BA-BB27-721937F95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07C6CEF5-855D-440C-B57B-41DA304232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6334" y="803267"/>
            <a:ext cx="45256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007030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er_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4525666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525663" y="803269"/>
            <a:ext cx="7666337" cy="5400874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071C18AE-74A4-4E24-B01E-62E25BF3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A471CA-B3DD-4322-B36F-D70F7371F11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0" name="bk object 17">
            <a:extLst>
              <a:ext uri="{FF2B5EF4-FFF2-40B4-BE49-F238E27FC236}">
                <a16:creationId xmlns="" xmlns:a16="http://schemas.microsoft.com/office/drawing/2014/main" id="{BEFF5EBE-9D76-4B1D-9F63-4E1094F5001B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5C436D87-5372-4DBF-B68F-A4F85D65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91EE83D8-9442-4973-BE44-F4ABDF8FF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5" name="bk object 17">
            <a:extLst>
              <a:ext uri="{FF2B5EF4-FFF2-40B4-BE49-F238E27FC236}">
                <a16:creationId xmlns="" xmlns:a16="http://schemas.microsoft.com/office/drawing/2014/main" id="{DFE0524A-B80E-4128-AD4D-AB85342C1355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6" name="Espace réservé du numéro de diapositive 11">
            <a:extLst>
              <a:ext uri="{FF2B5EF4-FFF2-40B4-BE49-F238E27FC236}">
                <a16:creationId xmlns="" xmlns:a16="http://schemas.microsoft.com/office/drawing/2014/main" id="{3ED6D7A4-9FC0-4851-A5EC-807148B4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0622C7EA-E77C-4B50-988D-3E4D4937D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288E237B-1F0F-41DF-ACE1-E424F61B3A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1" y="803267"/>
            <a:ext cx="3997381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2607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er_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 flipH="1">
            <a:off x="1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4027429" cy="5389662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5881F75F-CD49-4418-A4D4-7E83770CF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75948C-BC6F-4277-A570-39D3AC44CE6A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6" name="bk object 17">
            <a:extLst>
              <a:ext uri="{FF2B5EF4-FFF2-40B4-BE49-F238E27FC236}">
                <a16:creationId xmlns="" xmlns:a16="http://schemas.microsoft.com/office/drawing/2014/main" id="{F0AABAA7-A908-41FD-BFD3-C2D004A510FE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986DB414-9438-40C0-BFB7-1DD2FD3FE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2C6747A5-29DB-49E5-A1D7-4F0740364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27C3BB0C-C915-4CCA-A9AF-2FF9BF46EF77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4B32CC22-245B-4B90-8451-2257B1F1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27F91BD4-1EC9-4C8A-8DFE-24CD444C6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CACAC773-05EB-4679-B619-AC15F97623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55709" y="803267"/>
            <a:ext cx="7636290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60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er_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 flipH="1">
            <a:off x="7634480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7634481" y="811348"/>
            <a:ext cx="4557519" cy="5401158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9005E75-08D4-4EB6-AB3C-A2EC76F7F4C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6" name="bk object 17">
            <a:extLst>
              <a:ext uri="{FF2B5EF4-FFF2-40B4-BE49-F238E27FC236}">
                <a16:creationId xmlns="" xmlns:a16="http://schemas.microsoft.com/office/drawing/2014/main" id="{5A982249-1E82-4BA3-90CF-5E1D40ED5097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="" xmlns:a16="http://schemas.microsoft.com/office/drawing/2014/main" id="{99618F38-2817-47AD-8B6B-88A33A354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5EA3D991-E2AE-432A-A176-B5988D14E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F3FEEDC3-1B4D-4357-8A8E-830C55AD1266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3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4455D315-89D4-4F14-9D49-B3CE2B27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C612234E-5974-41C6-AAAB-3A3A3AEB4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Titre 11">
            <a:extLst>
              <a:ext uri="{FF2B5EF4-FFF2-40B4-BE49-F238E27FC236}">
                <a16:creationId xmlns="" xmlns:a16="http://schemas.microsoft.com/office/drawing/2014/main" id="{5802BE0A-C4EA-489A-8E9F-763F9F81E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E5CDDD7F-59F0-4737-A11F-10ECABF006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0" y="803267"/>
            <a:ext cx="7106199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4587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reVivre_Titr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021346A-98B5-41C3-8D6E-1F405C3B9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672" y="0"/>
            <a:ext cx="1221299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33C8E9-F17C-4606-82CD-20DC6AD12534}"/>
              </a:ext>
            </a:extLst>
          </p:cNvPr>
          <p:cNvSpPr/>
          <p:nvPr userDrawn="1"/>
        </p:nvSpPr>
        <p:spPr>
          <a:xfrm>
            <a:off x="3237494" y="342201"/>
            <a:ext cx="2843010" cy="6185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58F4F0-EFD3-4168-91BE-14C97D7BF48F}"/>
              </a:ext>
            </a:extLst>
          </p:cNvPr>
          <p:cNvSpPr/>
          <p:nvPr userDrawn="1"/>
        </p:nvSpPr>
        <p:spPr>
          <a:xfrm>
            <a:off x="3201198" y="301956"/>
            <a:ext cx="2918460" cy="6249189"/>
          </a:xfrm>
          <a:prstGeom prst="rect">
            <a:avLst/>
          </a:prstGeom>
          <a:noFill/>
          <a:ln w="114300" cap="sq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0D9705-C95D-4CC0-A8CD-E160704482AD}"/>
              </a:ext>
            </a:extLst>
          </p:cNvPr>
          <p:cNvSpPr/>
          <p:nvPr userDrawn="1"/>
        </p:nvSpPr>
        <p:spPr>
          <a:xfrm>
            <a:off x="6067342" y="1039096"/>
            <a:ext cx="4658423" cy="2046707"/>
          </a:xfrm>
          <a:prstGeom prst="rect">
            <a:avLst/>
          </a:prstGeom>
          <a:solidFill>
            <a:srgbClr val="FC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pic>
        <p:nvPicPr>
          <p:cNvPr id="9" name="Google Shape;32;p4">
            <a:extLst>
              <a:ext uri="{FF2B5EF4-FFF2-40B4-BE49-F238E27FC236}">
                <a16:creationId xmlns="" xmlns:a16="http://schemas.microsoft.com/office/drawing/2014/main" id="{7126D5DE-11B8-47DB-8300-85DFE49464A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42" y="6337228"/>
            <a:ext cx="1811939" cy="49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805CAA-C79A-4D7A-8C5B-D332F7BD9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74" y="1039096"/>
            <a:ext cx="8362226" cy="2046707"/>
          </a:xfrm>
          <a:prstGeom prst="rect">
            <a:avLst/>
          </a:prstGeom>
        </p:spPr>
        <p:txBody>
          <a:bodyPr anchor="ctr"/>
          <a:lstStyle>
            <a:lvl1pPr>
              <a:defRPr sz="5441" b="1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Modifier le sous-titre du chapitre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4002E5D2-C471-4E5C-92FB-87C355DE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2355" y="3429001"/>
            <a:ext cx="2419973" cy="2876214"/>
          </a:xfrm>
          <a:prstGeom prst="rect">
            <a:avLst/>
          </a:prstGeom>
          <a:noFill/>
        </p:spPr>
        <p:txBody>
          <a:bodyPr/>
          <a:lstStyle>
            <a:lvl1pPr>
              <a:defRPr sz="1814" b="1">
                <a:solidFill>
                  <a:schemeClr val="tx1"/>
                </a:solidFill>
              </a:defRPr>
            </a:lvl1pPr>
            <a:lvl2pPr marL="673707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2pPr>
            <a:lvl3pPr marL="1088296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3pPr>
            <a:lvl4pPr marL="1502885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4pPr>
            <a:lvl5pPr>
              <a:defRPr sz="1814" b="1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 texte de description</a:t>
            </a:r>
          </a:p>
        </p:txBody>
      </p:sp>
    </p:spTree>
    <p:extLst>
      <p:ext uri="{BB962C8B-B14F-4D97-AF65-F5344CB8AC3E}">
        <p14:creationId xmlns:p14="http://schemas.microsoft.com/office/powerpoint/2010/main" val="4003248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reVivr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A77EA68-E119-434C-9381-BFE6D1B867C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3" name="bk object 17"/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5"/>
          </p:nvPr>
        </p:nvSpPr>
        <p:spPr>
          <a:xfrm>
            <a:off x="528282" y="803267"/>
            <a:ext cx="11663718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1469246-0512-4C09-8B43-6E036D7FB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14" name="bk object 17">
            <a:extLst>
              <a:ext uri="{FF2B5EF4-FFF2-40B4-BE49-F238E27FC236}">
                <a16:creationId xmlns="" xmlns:a16="http://schemas.microsoft.com/office/drawing/2014/main" id="{96274B01-2372-4AA7-B604-650A02630F00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9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683D8F3-586D-46E1-A8E4-D8C6C4BE3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EE4EC790-F48A-46AD-B16A-D5705E4CC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0" y="0"/>
            <a:ext cx="12212993" cy="6858000"/>
          </a:xfrm>
          <a:prstGeom prst="rect">
            <a:avLst/>
          </a:prstGeom>
        </p:spPr>
      </p:pic>
      <p:sp>
        <p:nvSpPr>
          <p:cNvPr id="11" name="object 5"/>
          <p:cNvSpPr txBox="1"/>
          <p:nvPr userDrawn="1"/>
        </p:nvSpPr>
        <p:spPr>
          <a:xfrm>
            <a:off x="450297" y="98006"/>
            <a:ext cx="5009788" cy="223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ct val="100000"/>
              </a:lnSpc>
            </a:pPr>
            <a:endParaRPr sz="1451">
              <a:solidFill>
                <a:srgbClr val="1C3576"/>
              </a:solidFill>
              <a:latin typeface="Proxima Nova Semibold"/>
              <a:cs typeface="Gotham Thin"/>
            </a:endParaRP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5" hasCustomPrompt="1"/>
          </p:nvPr>
        </p:nvSpPr>
        <p:spPr>
          <a:xfrm>
            <a:off x="602475" y="1239581"/>
            <a:ext cx="10987048" cy="4904580"/>
          </a:xfrm>
          <a:prstGeom prst="rect">
            <a:avLst/>
          </a:prstGeom>
        </p:spPr>
        <p:txBody>
          <a:bodyPr numCol="1" spcCol="1080000" anchor="t"/>
          <a:lstStyle>
            <a:lvl1pPr marL="310942" indent="-310942">
              <a:buClr>
                <a:schemeClr val="tx1"/>
              </a:buClr>
              <a:buFont typeface="+mj-lt"/>
              <a:buAutoNum type="arabicPeriod"/>
              <a:defRPr sz="2176" b="1">
                <a:solidFill>
                  <a:srgbClr val="1C3576"/>
                </a:solidFill>
                <a:latin typeface="+mn-lt"/>
              </a:defRPr>
            </a:lvl1pPr>
            <a:lvl2pPr marL="673707" indent="-259118">
              <a:buClr>
                <a:schemeClr val="accent6"/>
              </a:buClr>
              <a:buFont typeface="Wingdings" panose="05000000000000000000" pitchFamily="2" charset="2"/>
              <a:buChar char="§"/>
              <a:defRPr sz="1814">
                <a:solidFill>
                  <a:srgbClr val="1C3576"/>
                </a:solidFill>
                <a:latin typeface="+mn-lt"/>
              </a:defRPr>
            </a:lvl2pPr>
            <a:lvl3pPr marL="1088296" indent="-259118">
              <a:buClr>
                <a:schemeClr val="accent5"/>
              </a:buClr>
              <a:buFont typeface="Wingdings" panose="05000000000000000000" pitchFamily="2" charset="2"/>
              <a:buChar char="§"/>
              <a:defRPr sz="1814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 sommaire | Titre du chapitre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bk object 17"/>
          <p:cNvSpPr/>
          <p:nvPr userDrawn="1"/>
        </p:nvSpPr>
        <p:spPr>
          <a:xfrm>
            <a:off x="152443" y="6398388"/>
            <a:ext cx="318555" cy="25336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3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27098" y="6398388"/>
            <a:ext cx="4334893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sp>
        <p:nvSpPr>
          <p:cNvPr id="2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77986" y="6431033"/>
            <a:ext cx="450297" cy="177896"/>
          </a:xfrm>
          <a:prstGeom prst="rect">
            <a:avLst/>
          </a:prstGeom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799C1120-AFB8-4C5E-98DF-CC94E862C8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43590"/>
            <a:ext cx="1812467" cy="4987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2A9BA17-3386-4DEF-836D-435503E1719A}"/>
              </a:ext>
            </a:extLst>
          </p:cNvPr>
          <p:cNvSpPr/>
          <p:nvPr userDrawn="1"/>
        </p:nvSpPr>
        <p:spPr>
          <a:xfrm>
            <a:off x="1500789" y="0"/>
            <a:ext cx="9190422" cy="83157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4" name="Espace réservé du texte 9">
            <a:extLst>
              <a:ext uri="{FF2B5EF4-FFF2-40B4-BE49-F238E27FC236}">
                <a16:creationId xmlns="" xmlns:a16="http://schemas.microsoft.com/office/drawing/2014/main" id="{2FF6A80A-0E4B-4E62-AB88-A785FD3ADB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4438" y="1"/>
            <a:ext cx="8983122" cy="831571"/>
          </a:xfrm>
          <a:prstGeom prst="rect">
            <a:avLst/>
          </a:prstGeom>
        </p:spPr>
        <p:txBody>
          <a:bodyPr anchor="ctr"/>
          <a:lstStyle>
            <a:lvl1pPr algn="ctr">
              <a:defRPr sz="3264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 TITRE DU SOMMAIRE</a:t>
            </a:r>
          </a:p>
        </p:txBody>
      </p:sp>
    </p:spTree>
    <p:extLst>
      <p:ext uri="{BB962C8B-B14F-4D97-AF65-F5344CB8AC3E}">
        <p14:creationId xmlns:p14="http://schemas.microsoft.com/office/powerpoint/2010/main" val="3175564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reVivre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6073484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Proxima Nova Semibold"/>
            </a:endParaRPr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6071966" y="803269"/>
            <a:ext cx="6116997" cy="540984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1778290-FC60-4DEC-990F-1FFB65DE6A6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26A60CAF-822B-4F65-802A-268F17434817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="" xmlns:a16="http://schemas.microsoft.com/office/drawing/2014/main" id="{6DC5C796-9C3E-445D-9D9A-0E556F0A3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15754E3F-C7B0-4A86-B539-1AFB829E8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8" name="bk object 17">
            <a:extLst>
              <a:ext uri="{FF2B5EF4-FFF2-40B4-BE49-F238E27FC236}">
                <a16:creationId xmlns="" xmlns:a16="http://schemas.microsoft.com/office/drawing/2014/main" id="{0A2E61B8-3F8F-4D6D-89BF-1916CADFF29B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9" name="Espace réservé du numéro de diapositive 11">
            <a:extLst>
              <a:ext uri="{FF2B5EF4-FFF2-40B4-BE49-F238E27FC236}">
                <a16:creationId xmlns="" xmlns:a16="http://schemas.microsoft.com/office/drawing/2014/main" id="{027792BE-BC13-45C6-9871-4C3DE44A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618563D1-E754-4E8A-9379-DB6AE5D79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31" name="Espace réservé du contenu 16">
            <a:extLst>
              <a:ext uri="{FF2B5EF4-FFF2-40B4-BE49-F238E27FC236}">
                <a16:creationId xmlns="" xmlns:a16="http://schemas.microsoft.com/office/drawing/2014/main" id="{E8919269-864F-4215-90A0-0FD3BDA419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2" y="803267"/>
            <a:ext cx="55421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2" name="Titre 11">
            <a:extLst>
              <a:ext uri="{FF2B5EF4-FFF2-40B4-BE49-F238E27FC236}">
                <a16:creationId xmlns="" xmlns:a16="http://schemas.microsoft.com/office/drawing/2014/main" id="{DDE15FF2-EECA-4B44-A8FA-919B1665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925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reVivre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5588716" cy="53896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15" name="Titre 11">
            <a:extLst>
              <a:ext uri="{FF2B5EF4-FFF2-40B4-BE49-F238E27FC236}">
                <a16:creationId xmlns="" xmlns:a16="http://schemas.microsoft.com/office/drawing/2014/main" id="{F20305BF-4CED-40B1-917A-6B119F9F6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727A981-98DD-49A5-8DF1-59EE9559EB0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7" name="bk object 17">
            <a:extLst>
              <a:ext uri="{FF2B5EF4-FFF2-40B4-BE49-F238E27FC236}">
                <a16:creationId xmlns="" xmlns:a16="http://schemas.microsoft.com/office/drawing/2014/main" id="{E96C154F-E772-449B-950A-794DE4A9FF1E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8" name="Espace réservé du pied de page 1">
            <a:extLst>
              <a:ext uri="{FF2B5EF4-FFF2-40B4-BE49-F238E27FC236}">
                <a16:creationId xmlns="" xmlns:a16="http://schemas.microsoft.com/office/drawing/2014/main" id="{71B7C33F-FBCF-49C8-AB0E-3A3C86047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455743F8-8D74-4ECE-80CF-D3903F46D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30" name="bk object 17">
            <a:extLst>
              <a:ext uri="{FF2B5EF4-FFF2-40B4-BE49-F238E27FC236}">
                <a16:creationId xmlns="" xmlns:a16="http://schemas.microsoft.com/office/drawing/2014/main" id="{383C1AC9-DF06-4175-AC81-4E0C2082D37D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31" name="Espace réservé du numéro de diapositive 11">
            <a:extLst>
              <a:ext uri="{FF2B5EF4-FFF2-40B4-BE49-F238E27FC236}">
                <a16:creationId xmlns="" xmlns:a16="http://schemas.microsoft.com/office/drawing/2014/main" id="{C843E85C-116E-4248-9B34-BAFF52C1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ED566CA7-512D-46F9-A6C8-14719DC9A1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33" name="Espace réservé du contenu 16">
            <a:extLst>
              <a:ext uri="{FF2B5EF4-FFF2-40B4-BE49-F238E27FC236}">
                <a16:creationId xmlns="" xmlns:a16="http://schemas.microsoft.com/office/drawing/2014/main" id="{79DB70DC-E3BE-451B-B595-9AC1C85C29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6995" y="803267"/>
            <a:ext cx="6075004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0075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reVivre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1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1" y="803269"/>
            <a:ext cx="7138053" cy="5389663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F5CD6A48-0CB3-49A4-8B1E-9EC6D4B0D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B8CBFD-9831-4FB2-BA92-37FAA2886FDB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9" name="bk object 17">
            <a:extLst>
              <a:ext uri="{FF2B5EF4-FFF2-40B4-BE49-F238E27FC236}">
                <a16:creationId xmlns="" xmlns:a16="http://schemas.microsoft.com/office/drawing/2014/main" id="{A85FC95D-94EA-438B-8135-0DB3905FCD03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67AA1241-973E-45C0-A9E0-696AF4CF3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3D27482-272F-4A05-919C-903E13D65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AB67DF42-F733-4D97-865E-E5A668F54148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F6618669-0996-4D5A-B152-11C2DA6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460ACA79-2362-48BA-BB27-721937F95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07C6CEF5-855D-440C-B57B-41DA304232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66334" y="803267"/>
            <a:ext cx="45256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5287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reVivre_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4525666" y="715956"/>
            <a:ext cx="7666335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525663" y="803269"/>
            <a:ext cx="7666337" cy="5400874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071C18AE-74A4-4E24-B01E-62E25BF3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A471CA-B3DD-4322-B36F-D70F7371F11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0" name="bk object 17">
            <a:extLst>
              <a:ext uri="{FF2B5EF4-FFF2-40B4-BE49-F238E27FC236}">
                <a16:creationId xmlns="" xmlns:a16="http://schemas.microsoft.com/office/drawing/2014/main" id="{BEFF5EBE-9D76-4B1D-9F63-4E1094F5001B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5C436D87-5372-4DBF-B68F-A4F85D65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91EE83D8-9442-4973-BE44-F4ABDF8FF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5" name="bk object 17">
            <a:extLst>
              <a:ext uri="{FF2B5EF4-FFF2-40B4-BE49-F238E27FC236}">
                <a16:creationId xmlns="" xmlns:a16="http://schemas.microsoft.com/office/drawing/2014/main" id="{DFE0524A-B80E-4128-AD4D-AB85342C1355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6" name="Espace réservé du numéro de diapositive 11">
            <a:extLst>
              <a:ext uri="{FF2B5EF4-FFF2-40B4-BE49-F238E27FC236}">
                <a16:creationId xmlns="" xmlns:a16="http://schemas.microsoft.com/office/drawing/2014/main" id="{3ED6D7A4-9FC0-4851-A5EC-807148B4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0622C7EA-E77C-4B50-988D-3E4D4937D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288E237B-1F0F-41DF-ACE1-E424F61B3A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1" y="803267"/>
            <a:ext cx="3997381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02957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reVivre_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 flipH="1">
            <a:off x="1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4027429" cy="5389662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5881F75F-CD49-4418-A4D4-7E83770CF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75948C-BC6F-4277-A570-39D3AC44CE6A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6" name="bk object 17">
            <a:extLst>
              <a:ext uri="{FF2B5EF4-FFF2-40B4-BE49-F238E27FC236}">
                <a16:creationId xmlns="" xmlns:a16="http://schemas.microsoft.com/office/drawing/2014/main" id="{F0AABAA7-A908-41FD-BFD3-C2D004A510FE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="" xmlns:a16="http://schemas.microsoft.com/office/drawing/2014/main" id="{986DB414-9438-40C0-BFB7-1DD2FD3FE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2C6747A5-29DB-49E5-A1D7-4F0740364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27C3BB0C-C915-4CCA-A9AF-2FF9BF46EF77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4B32CC22-245B-4B90-8451-2257B1F1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27F91BD4-1EC9-4C8A-8DFE-24CD444C6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Espace réservé du contenu 16">
            <a:extLst>
              <a:ext uri="{FF2B5EF4-FFF2-40B4-BE49-F238E27FC236}">
                <a16:creationId xmlns="" xmlns:a16="http://schemas.microsoft.com/office/drawing/2014/main" id="{CACAC773-05EB-4679-B619-AC15F976230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55709" y="803267"/>
            <a:ext cx="7636290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895272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reVivre_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 flipH="1">
            <a:off x="7634480" y="715956"/>
            <a:ext cx="4557520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15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7634481" y="811348"/>
            <a:ext cx="4557519" cy="5401158"/>
          </a:xfrm>
          <a:prstGeom prst="rect">
            <a:avLst/>
          </a:prstGeom>
        </p:spPr>
        <p:txBody>
          <a:bodyPr anchor="ctr"/>
          <a:lstStyle>
            <a:lvl1pPr marL="0" marR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ZONE IMAGE / SCHEMA / CROQUIS / ILLUSTRATION / PICTO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9005E75-08D4-4EB6-AB3C-A2EC76F7F4CE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6" name="bk object 17">
            <a:extLst>
              <a:ext uri="{FF2B5EF4-FFF2-40B4-BE49-F238E27FC236}">
                <a16:creationId xmlns="" xmlns:a16="http://schemas.microsoft.com/office/drawing/2014/main" id="{5A982249-1E82-4BA3-90CF-5E1D40ED5097}"/>
              </a:ext>
            </a:extLst>
          </p:cNvPr>
          <p:cNvSpPr/>
          <p:nvPr userDrawn="1"/>
        </p:nvSpPr>
        <p:spPr>
          <a:xfrm>
            <a:off x="77987" y="1"/>
            <a:ext cx="393011" cy="6403103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="" xmlns:a16="http://schemas.microsoft.com/office/drawing/2014/main" id="{99618F38-2817-47AD-8B6B-88A33A354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5EA3D991-E2AE-432A-A176-B5988D14E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24" name="bk object 17">
            <a:extLst>
              <a:ext uri="{FF2B5EF4-FFF2-40B4-BE49-F238E27FC236}">
                <a16:creationId xmlns="" xmlns:a16="http://schemas.microsoft.com/office/drawing/2014/main" id="{F3FEEDC3-1B4D-4357-8A8E-830C55AD1266}"/>
              </a:ext>
            </a:extLst>
          </p:cNvPr>
          <p:cNvSpPr/>
          <p:nvPr userDrawn="1"/>
        </p:nvSpPr>
        <p:spPr>
          <a:xfrm>
            <a:off x="77987" y="6359224"/>
            <a:ext cx="393011" cy="498776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="" xmlns:a16="http://schemas.microsoft.com/office/drawing/2014/main" id="{4455D315-89D4-4F14-9D49-B3CE2B27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C612234E-5974-41C6-AAAB-3A3A3AEB4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1" y="181383"/>
            <a:ext cx="284361" cy="284627"/>
          </a:xfrm>
          <a:prstGeom prst="rect">
            <a:avLst/>
          </a:prstGeom>
        </p:spPr>
      </p:pic>
      <p:sp>
        <p:nvSpPr>
          <p:cNvPr id="27" name="Titre 11">
            <a:extLst>
              <a:ext uri="{FF2B5EF4-FFF2-40B4-BE49-F238E27FC236}">
                <a16:creationId xmlns="" xmlns:a16="http://schemas.microsoft.com/office/drawing/2014/main" id="{5802BE0A-C4EA-489A-8E9F-763F9F81E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8" name="Espace réservé du contenu 16">
            <a:extLst>
              <a:ext uri="{FF2B5EF4-FFF2-40B4-BE49-F238E27FC236}">
                <a16:creationId xmlns="" xmlns:a16="http://schemas.microsoft.com/office/drawing/2014/main" id="{E5CDDD7F-59F0-4737-A11F-10ECABF006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0" y="803267"/>
            <a:ext cx="7106199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077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021346A-98B5-41C3-8D6E-1F405C3B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21672" y="0"/>
            <a:ext cx="12212993" cy="6858000"/>
          </a:xfrm>
          <a:prstGeom prst="rect">
            <a:avLst/>
          </a:prstGeom>
        </p:spPr>
      </p:pic>
      <p:pic>
        <p:nvPicPr>
          <p:cNvPr id="20" name="Image 19" descr="Grue.png">
            <a:extLst>
              <a:ext uri="{FF2B5EF4-FFF2-40B4-BE49-F238E27FC236}">
                <a16:creationId xmlns="" xmlns:a16="http://schemas.microsoft.com/office/drawing/2014/main" id="{8B1B8FFA-60F9-460F-9BE8-CD0DC2E68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3012" b="478"/>
          <a:stretch/>
        </p:blipFill>
        <p:spPr>
          <a:xfrm>
            <a:off x="4725189" y="342200"/>
            <a:ext cx="7186500" cy="61596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58F4F0-EFD3-4168-91BE-14C97D7BF48F}"/>
              </a:ext>
            </a:extLst>
          </p:cNvPr>
          <p:cNvSpPr/>
          <p:nvPr userDrawn="1"/>
        </p:nvSpPr>
        <p:spPr>
          <a:xfrm>
            <a:off x="4678495" y="301956"/>
            <a:ext cx="7265472" cy="6249189"/>
          </a:xfrm>
          <a:prstGeom prst="rect">
            <a:avLst/>
          </a:prstGeom>
          <a:noFill/>
          <a:ln w="1143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805CAA-C79A-4D7A-8C5B-D332F7BD9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0385" y="1039097"/>
            <a:ext cx="6702793" cy="217805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>
              <a:defRPr sz="6529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Modifier le titre du chapitre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4002E5D2-C471-4E5C-92FB-87C355DE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0385" y="3524011"/>
            <a:ext cx="6702793" cy="2047035"/>
          </a:xfrm>
          <a:prstGeom prst="rect">
            <a:avLst/>
          </a:prstGeom>
          <a:noFill/>
        </p:spPr>
        <p:txBody>
          <a:bodyPr/>
          <a:lstStyle>
            <a:lvl1pPr>
              <a:defRPr sz="1814" b="1">
                <a:solidFill>
                  <a:schemeClr val="bg1"/>
                </a:solidFill>
              </a:defRPr>
            </a:lvl1pPr>
            <a:lvl2pPr marL="673707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2pPr>
            <a:lvl3pPr marL="1088296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3pPr>
            <a:lvl4pPr marL="1502885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4pPr>
            <a:lvl5pPr>
              <a:defRPr sz="1814" b="1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 texte de description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54A5F05D-AC6E-47C4-9167-13ABE741E4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55" y="570023"/>
            <a:ext cx="1384249" cy="1398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Espace réservé pour une image  13">
            <a:extLst>
              <a:ext uri="{FF2B5EF4-FFF2-40B4-BE49-F238E27FC236}">
                <a16:creationId xmlns="" xmlns:a16="http://schemas.microsoft.com/office/drawing/2014/main" id="{5272816A-B5DF-4510-A026-951E4E3281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875" y="253977"/>
            <a:ext cx="4265072" cy="6350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Zone Image à insérer ici</a:t>
            </a:r>
          </a:p>
        </p:txBody>
      </p:sp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3DFCCCD5-8AB9-4C2B-B43D-1A2B62BB7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54" y="6003184"/>
            <a:ext cx="1812316" cy="4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021346A-98B5-41C3-8D6E-1F405C3B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2" y="0"/>
            <a:ext cx="1221299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33C8E9-F17C-4606-82CD-20DC6AD12534}"/>
              </a:ext>
            </a:extLst>
          </p:cNvPr>
          <p:cNvSpPr/>
          <p:nvPr userDrawn="1"/>
        </p:nvSpPr>
        <p:spPr>
          <a:xfrm>
            <a:off x="3237494" y="342201"/>
            <a:ext cx="2843010" cy="618593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32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58F4F0-EFD3-4168-91BE-14C97D7BF48F}"/>
              </a:ext>
            </a:extLst>
          </p:cNvPr>
          <p:cNvSpPr/>
          <p:nvPr userDrawn="1"/>
        </p:nvSpPr>
        <p:spPr>
          <a:xfrm>
            <a:off x="3201198" y="301956"/>
            <a:ext cx="2918460" cy="6249189"/>
          </a:xfrm>
          <a:prstGeom prst="rect">
            <a:avLst/>
          </a:prstGeom>
          <a:noFill/>
          <a:ln w="1143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0D9705-C95D-4CC0-A8CD-E160704482AD}"/>
              </a:ext>
            </a:extLst>
          </p:cNvPr>
          <p:cNvSpPr/>
          <p:nvPr userDrawn="1"/>
        </p:nvSpPr>
        <p:spPr>
          <a:xfrm>
            <a:off x="3422142" y="1039096"/>
            <a:ext cx="8769179" cy="204670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7560D4AF-227B-4BF5-B2EC-B0B3E1BA5EF0}"/>
              </a:ext>
            </a:extLst>
          </p:cNvPr>
          <p:cNvGrpSpPr/>
          <p:nvPr userDrawn="1"/>
        </p:nvGrpSpPr>
        <p:grpSpPr>
          <a:xfrm>
            <a:off x="10211942" y="6337228"/>
            <a:ext cx="1962032" cy="498631"/>
            <a:chOff x="463653" y="6954156"/>
            <a:chExt cx="1902577" cy="483540"/>
          </a:xfrm>
        </p:grpSpPr>
        <p:pic>
          <p:nvPicPr>
            <p:cNvPr id="9" name="Google Shape;32;p4">
              <a:extLst>
                <a:ext uri="{FF2B5EF4-FFF2-40B4-BE49-F238E27FC236}">
                  <a16:creationId xmlns="" xmlns:a16="http://schemas.microsoft.com/office/drawing/2014/main" id="{7126D5DE-11B8-47DB-8300-85DFE49464AA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653" y="6954156"/>
              <a:ext cx="1757033" cy="483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24D50D13-7FC2-49FD-A110-41D1ADA8D79B}"/>
                </a:ext>
              </a:extLst>
            </p:cNvPr>
            <p:cNvSpPr txBox="1"/>
            <p:nvPr userDrawn="1"/>
          </p:nvSpPr>
          <p:spPr>
            <a:xfrm>
              <a:off x="2037818" y="7092000"/>
              <a:ext cx="328412" cy="17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4" b="0" i="0">
                  <a:solidFill>
                    <a:schemeClr val="tx1"/>
                  </a:solidFill>
                  <a:latin typeface="Century Gothic" panose="020B0502020202020204" pitchFamily="34" charset="0"/>
                </a:rPr>
                <a:t>©</a:t>
              </a:r>
            </a:p>
          </p:txBody>
        </p:sp>
      </p:grp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3A805CAA-C79A-4D7A-8C5B-D332F7BD9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74" y="1039096"/>
            <a:ext cx="8362226" cy="2046707"/>
          </a:xfrm>
          <a:prstGeom prst="rect">
            <a:avLst/>
          </a:prstGeom>
        </p:spPr>
        <p:txBody>
          <a:bodyPr anchor="ctr"/>
          <a:lstStyle>
            <a:lvl1pPr>
              <a:defRPr sz="5441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Modifier le sous-titre du chapitre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4002E5D2-C471-4E5C-92FB-87C355DE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2355" y="3567197"/>
            <a:ext cx="2419973" cy="2738018"/>
          </a:xfrm>
          <a:prstGeom prst="rect">
            <a:avLst/>
          </a:prstGeom>
          <a:noFill/>
        </p:spPr>
        <p:txBody>
          <a:bodyPr/>
          <a:lstStyle>
            <a:lvl1pPr>
              <a:defRPr sz="1814" b="1">
                <a:solidFill>
                  <a:schemeClr val="bg1"/>
                </a:solidFill>
              </a:defRPr>
            </a:lvl1pPr>
            <a:lvl2pPr marL="673707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2pPr>
            <a:lvl3pPr marL="1088296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3pPr>
            <a:lvl4pPr marL="1502885" indent="-259118">
              <a:buFont typeface="Wingdings" panose="05000000000000000000" pitchFamily="2" charset="2"/>
              <a:buChar char="§"/>
              <a:defRPr sz="1814" b="1">
                <a:solidFill>
                  <a:schemeClr val="tx1"/>
                </a:solidFill>
              </a:defRPr>
            </a:lvl4pPr>
            <a:lvl5pPr>
              <a:defRPr sz="1814" b="1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 texte de description</a:t>
            </a:r>
          </a:p>
        </p:txBody>
      </p:sp>
    </p:spTree>
    <p:extLst>
      <p:ext uri="{BB962C8B-B14F-4D97-AF65-F5344CB8AC3E}">
        <p14:creationId xmlns:p14="http://schemas.microsoft.com/office/powerpoint/2010/main" val="394172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A77EA68-E119-434C-9381-BFE6D1B867C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5"/>
          </p:nvPr>
        </p:nvSpPr>
        <p:spPr>
          <a:xfrm>
            <a:off x="528282" y="803267"/>
            <a:ext cx="11663718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1469246-0512-4C09-8B43-6E036D7FB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14" name="bk object 17">
            <a:extLst>
              <a:ext uri="{FF2B5EF4-FFF2-40B4-BE49-F238E27FC236}">
                <a16:creationId xmlns="" xmlns:a16="http://schemas.microsoft.com/office/drawing/2014/main" id="{96274B01-2372-4AA7-B604-650A02630F00}"/>
              </a:ext>
            </a:extLst>
          </p:cNvPr>
          <p:cNvSpPr/>
          <p:nvPr userDrawn="1"/>
        </p:nvSpPr>
        <p:spPr>
          <a:xfrm>
            <a:off x="1" y="6503872"/>
            <a:ext cx="470997" cy="218811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9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683D8F3-586D-46E1-A8E4-D8C6C4BE3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17" y="181383"/>
            <a:ext cx="281748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6073484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32">
              <a:latin typeface="Proxima Nova Semibold"/>
            </a:endParaRPr>
          </a:p>
        </p:txBody>
      </p:sp>
      <p:sp>
        <p:nvSpPr>
          <p:cNvPr id="16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6071966" y="803269"/>
            <a:ext cx="6116997" cy="540984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1778290-FC60-4DEC-990F-1FFB65DE6A6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="" xmlns:a16="http://schemas.microsoft.com/office/drawing/2014/main" id="{6DC5C796-9C3E-445D-9D9A-0E556F0A3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15754E3F-C7B0-4A86-B539-1AFB829E8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31" name="Espace réservé du contenu 16">
            <a:extLst>
              <a:ext uri="{FF2B5EF4-FFF2-40B4-BE49-F238E27FC236}">
                <a16:creationId xmlns="" xmlns:a16="http://schemas.microsoft.com/office/drawing/2014/main" id="{E8919269-864F-4215-90A0-0FD3BDA419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8282" y="803267"/>
            <a:ext cx="5542165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2" name="Titre 11">
            <a:extLst>
              <a:ext uri="{FF2B5EF4-FFF2-40B4-BE49-F238E27FC236}">
                <a16:creationId xmlns="" xmlns:a16="http://schemas.microsoft.com/office/drawing/2014/main" id="{DDE15FF2-EECA-4B44-A8FA-919B1665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13" name="bk object 17">
            <a:extLst>
              <a:ext uri="{FF2B5EF4-FFF2-40B4-BE49-F238E27FC236}">
                <a16:creationId xmlns="" xmlns:a16="http://schemas.microsoft.com/office/drawing/2014/main" id="{3D78E1BF-2D9D-4872-9783-BC9A5179ACF6}"/>
              </a:ext>
            </a:extLst>
          </p:cNvPr>
          <p:cNvSpPr/>
          <p:nvPr userDrawn="1"/>
        </p:nvSpPr>
        <p:spPr>
          <a:xfrm>
            <a:off x="1" y="6503872"/>
            <a:ext cx="470997" cy="218811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4" name="Espace réservé du numéro de diapositive 11">
            <a:extLst>
              <a:ext uri="{FF2B5EF4-FFF2-40B4-BE49-F238E27FC236}">
                <a16:creationId xmlns="" xmlns:a16="http://schemas.microsoft.com/office/drawing/2014/main" id="{00B37F51-15DB-43EC-8A4B-EFD9CFD3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9716D95F-B3D1-4EEC-B1CD-79E6A191EF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17" y="181383"/>
            <a:ext cx="281748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2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715956"/>
            <a:ext cx="6116996" cy="6136861"/>
          </a:xfrm>
          <a:custGeom>
            <a:avLst/>
            <a:gdLst/>
            <a:ahLst/>
            <a:cxnLst/>
            <a:rect l="l" t="t" r="r" b="b"/>
            <a:pathLst>
              <a:path w="5365115" h="7557134">
                <a:moveTo>
                  <a:pt x="0" y="7556830"/>
                </a:moveTo>
                <a:lnTo>
                  <a:pt x="5365051" y="7556830"/>
                </a:lnTo>
                <a:lnTo>
                  <a:pt x="5365051" y="0"/>
                </a:lnTo>
                <a:lnTo>
                  <a:pt x="0" y="0"/>
                </a:lnTo>
                <a:lnTo>
                  <a:pt x="0" y="7556830"/>
                </a:lnTo>
                <a:close/>
              </a:path>
            </a:pathLst>
          </a:custGeom>
          <a:solidFill>
            <a:schemeClr val="bg1"/>
          </a:solidFill>
          <a:effectLst>
            <a:outerShdw blurRad="63500" dist="127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lvl="0"/>
            <a:endParaRPr sz="1632">
              <a:latin typeface="Proxima Nova Semibold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528280" y="803269"/>
            <a:ext cx="5588716" cy="53896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ZONE IMAGE / SCHEMA / CROQUIS / ILLUSTRATION / PICTO</a:t>
            </a:r>
          </a:p>
        </p:txBody>
      </p:sp>
      <p:sp>
        <p:nvSpPr>
          <p:cNvPr id="15" name="Titre 11">
            <a:extLst>
              <a:ext uri="{FF2B5EF4-FFF2-40B4-BE49-F238E27FC236}">
                <a16:creationId xmlns="" xmlns:a16="http://schemas.microsoft.com/office/drawing/2014/main" id="{F20305BF-4CED-40B1-917A-6B119F9F6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283" y="146902"/>
            <a:ext cx="11388600" cy="551087"/>
          </a:xfrm>
          <a:prstGeom prst="rect">
            <a:avLst/>
          </a:prstGeom>
        </p:spPr>
        <p:txBody>
          <a:bodyPr/>
          <a:lstStyle>
            <a:lvl1pPr>
              <a:defRPr sz="1451" b="1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MODIFIEZ LE TITRE </a:t>
            </a:r>
            <a:r>
              <a:rPr lang="fr-FR" sz="1632" b="0">
                <a:solidFill>
                  <a:srgbClr val="1C3576"/>
                </a:solidFill>
                <a:latin typeface="Century Gothic" panose="020B0502020202020204" pitchFamily="34" charset="0"/>
                <a:cs typeface="Gotham Thin"/>
              </a:rPr>
              <a:t>| SUITE TITRE</a:t>
            </a: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727A981-98DD-49A5-8DF1-59EE9559EB04}"/>
              </a:ext>
            </a:extLst>
          </p:cNvPr>
          <p:cNvSpPr/>
          <p:nvPr userDrawn="1"/>
        </p:nvSpPr>
        <p:spPr>
          <a:xfrm>
            <a:off x="1" y="6403104"/>
            <a:ext cx="12191999" cy="45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/>
          </a:p>
        </p:txBody>
      </p:sp>
      <p:sp>
        <p:nvSpPr>
          <p:cNvPr id="28" name="Espace réservé du pied de page 1">
            <a:extLst>
              <a:ext uri="{FF2B5EF4-FFF2-40B4-BE49-F238E27FC236}">
                <a16:creationId xmlns="" xmlns:a16="http://schemas.microsoft.com/office/drawing/2014/main" id="{71B7C33F-FBCF-49C8-AB0E-3A3C86047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281" y="6485532"/>
            <a:ext cx="4233709" cy="26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rgbClr val="1C3576"/>
                </a:solidFill>
                <a:latin typeface="+mn-lt"/>
              </a:defRPr>
            </a:lvl1pPr>
          </a:lstStyle>
          <a:p>
            <a:r>
              <a:rPr lang="fr-FR"/>
              <a:t>(Modifier dans insérer pied de page) Titre du document – Nom du client                                                                                               Académie du Service©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455743F8-8D74-4ECE-80CF-D3903F46D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3" y="6385136"/>
            <a:ext cx="1812467" cy="498776"/>
          </a:xfrm>
          <a:prstGeom prst="rect">
            <a:avLst/>
          </a:prstGeom>
        </p:spPr>
      </p:pic>
      <p:sp>
        <p:nvSpPr>
          <p:cNvPr id="33" name="Espace réservé du contenu 16">
            <a:extLst>
              <a:ext uri="{FF2B5EF4-FFF2-40B4-BE49-F238E27FC236}">
                <a16:creationId xmlns="" xmlns:a16="http://schemas.microsoft.com/office/drawing/2014/main" id="{79DB70DC-E3BE-451B-B595-9AC1C85C29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6995" y="803267"/>
            <a:ext cx="6075004" cy="5409238"/>
          </a:xfrm>
          <a:prstGeom prst="rect">
            <a:avLst/>
          </a:prstGeom>
        </p:spPr>
        <p:txBody>
          <a:bodyPr lIns="720000" rIns="720000" anchor="ctr"/>
          <a:lstStyle>
            <a:lvl1pPr marL="259118" indent="-259118" algn="just">
              <a:buClr>
                <a:schemeClr val="tx1"/>
              </a:buClr>
              <a:buFont typeface="Wingdings" panose="05000000000000000000" pitchFamily="2" charset="2"/>
              <a:buChar char="§"/>
              <a:defRPr sz="1088">
                <a:solidFill>
                  <a:srgbClr val="1C3576"/>
                </a:solidFill>
                <a:latin typeface="+mn-lt"/>
              </a:defRPr>
            </a:lvl1pPr>
            <a:lvl2pPr marL="673707" indent="-259118" algn="just">
              <a:buClr>
                <a:schemeClr val="accent6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2pPr>
            <a:lvl3pPr marL="1088296" indent="-259118" algn="just">
              <a:buClr>
                <a:schemeClr val="accent5"/>
              </a:buClr>
              <a:buFont typeface="Wingdings" panose="05000000000000000000" pitchFamily="2" charset="2"/>
              <a:buChar char="§"/>
              <a:defRPr sz="997">
                <a:solidFill>
                  <a:srgbClr val="1C3576"/>
                </a:solidFill>
                <a:latin typeface="+mn-lt"/>
              </a:defRPr>
            </a:lvl3pPr>
            <a:lvl4pPr>
              <a:defRPr sz="1451">
                <a:solidFill>
                  <a:srgbClr val="1C3576"/>
                </a:solidFill>
              </a:defRPr>
            </a:lvl4pPr>
            <a:lvl5pPr>
              <a:defRPr sz="1451">
                <a:solidFill>
                  <a:srgbClr val="1C3576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bk object 17">
            <a:extLst>
              <a:ext uri="{FF2B5EF4-FFF2-40B4-BE49-F238E27FC236}">
                <a16:creationId xmlns="" xmlns:a16="http://schemas.microsoft.com/office/drawing/2014/main" id="{4FA39C42-785B-4F64-AB60-147B501AE49F}"/>
              </a:ext>
            </a:extLst>
          </p:cNvPr>
          <p:cNvSpPr/>
          <p:nvPr userDrawn="1"/>
        </p:nvSpPr>
        <p:spPr>
          <a:xfrm>
            <a:off x="1" y="6503872"/>
            <a:ext cx="470997" cy="218811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0" y="279006"/>
                </a:moveTo>
                <a:lnTo>
                  <a:pt x="279006" y="279006"/>
                </a:lnTo>
                <a:lnTo>
                  <a:pt x="279006" y="0"/>
                </a:lnTo>
                <a:lnTo>
                  <a:pt x="0" y="0"/>
                </a:lnTo>
                <a:lnTo>
                  <a:pt x="0" y="279006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lIns="0" tIns="0" rIns="0" bIns="0" rtlCol="0"/>
          <a:lstStyle/>
          <a:p>
            <a:endParaRPr sz="1632">
              <a:latin typeface="+mn-lt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="" xmlns:a16="http://schemas.microsoft.com/office/drawing/2014/main" id="{C6D58E79-F988-4325-802D-750BAEF8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87" y="6518177"/>
            <a:ext cx="393011" cy="177896"/>
          </a:xfrm>
          <a:prstGeom prst="rect">
            <a:avLst/>
          </a:prstGeom>
          <a:noFill/>
        </p:spPr>
        <p:txBody>
          <a:bodyPr/>
          <a:lstStyle>
            <a:lvl1pPr algn="ctr">
              <a:defRPr sz="725">
                <a:solidFill>
                  <a:schemeClr val="bg1"/>
                </a:solidFill>
                <a:latin typeface="+mn-lt"/>
              </a:defRPr>
            </a:lvl1pPr>
          </a:lstStyle>
          <a:p>
            <a:pPr marL="23033">
              <a:spcBef>
                <a:spcPts val="68"/>
              </a:spcBef>
            </a:pPr>
            <a:fld id="{81D60167-4931-47E6-BA6A-407CBD079E47}" type="slidenum">
              <a:rPr lang="fr-FR" smtClean="0"/>
              <a:pPr marL="23033">
                <a:spcBef>
                  <a:spcPts val="68"/>
                </a:spcBef>
              </a:pPr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6F0B889D-0A49-4329-A091-6128514168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17" y="181383"/>
            <a:ext cx="281748" cy="2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2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11100248" y="6535219"/>
            <a:ext cx="4233709" cy="260183"/>
          </a:xfrm>
          <a:prstGeom prst="rect">
            <a:avLst/>
          </a:prstGeom>
        </p:spPr>
        <p:txBody>
          <a:bodyPr/>
          <a:lstStyle/>
          <a:p>
            <a:pPr defTabSz="829119"/>
            <a:r>
              <a:rPr lang="fr-FR" sz="1000" dirty="0">
                <a:latin typeface="Century Gothic"/>
              </a:rPr>
              <a:t>Février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223" y="6518177"/>
            <a:ext cx="392996" cy="177896"/>
          </a:xfrm>
          <a:prstGeom prst="rect">
            <a:avLst/>
          </a:prstGeom>
        </p:spPr>
        <p:txBody>
          <a:bodyPr/>
          <a:lstStyle/>
          <a:p>
            <a:pPr marL="23031" defTabSz="829119">
              <a:spcBef>
                <a:spcPts val="68"/>
              </a:spcBef>
            </a:pPr>
            <a:fld id="{81D60167-4931-47E6-BA6A-407CBD079E47}" type="slidenum">
              <a:rPr lang="fr-FR">
                <a:solidFill>
                  <a:srgbClr val="FFFFFF"/>
                </a:solidFill>
                <a:latin typeface="Century Gothic"/>
              </a:rPr>
              <a:pPr marL="23031" defTabSz="829119">
                <a:spcBef>
                  <a:spcPts val="68"/>
                </a:spcBef>
              </a:pPr>
              <a:t>1</a:t>
            </a:fld>
            <a:endParaRPr lang="fr-FR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912073" y="406206"/>
            <a:ext cx="2352703" cy="551087"/>
          </a:xfrm>
        </p:spPr>
        <p:txBody>
          <a:bodyPr/>
          <a:lstStyle/>
          <a:p>
            <a:pPr algn="l"/>
            <a:r>
              <a:rPr lang="fr-FR" dirty="0"/>
              <a:t>Christine ROMANI</a:t>
            </a:r>
            <a:r>
              <a:rPr lang="fr-FR" b="0" dirty="0"/>
              <a:t/>
            </a:r>
            <a:br>
              <a:rPr lang="fr-FR" b="0" dirty="0"/>
            </a:br>
            <a:endParaRPr lang="fr-FR" b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quarter" idx="18"/>
          </p:nvPr>
        </p:nvSpPr>
        <p:spPr>
          <a:xfrm>
            <a:off x="274721" y="483528"/>
            <a:ext cx="7283605" cy="5897665"/>
          </a:xfrm>
        </p:spPr>
        <p:txBody>
          <a:bodyPr/>
          <a:lstStyle/>
          <a:p>
            <a:pPr marL="0" indent="0">
              <a:buNone/>
            </a:pPr>
            <a:r>
              <a:rPr lang="fr-FR" sz="1270" b="1" dirty="0">
                <a:solidFill>
                  <a:srgbClr val="7BBAA1"/>
                </a:solidFill>
              </a:rPr>
              <a:t>DOMAINES DE COMPÉTENCES / D’EXPERTISE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Conception, gestion et déploiement de projets de conseil en stratégie, gestion des ressources humaines et management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dirty="0">
                <a:latin typeface="Century Gothic"/>
              </a:rPr>
              <a:t>Accompagnement de managers dans la mise en œuvre opérationnelle de process et outils de gestion des ressources humaines au sein de leurs équipes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dirty="0">
                <a:latin typeface="Century Gothic"/>
              </a:rPr>
              <a:t>Animation de sessions de formation en intra-entreprises en gestion des ressources humaines et management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dirty="0">
                <a:latin typeface="Century Gothic"/>
              </a:rPr>
              <a:t>Ingénierie pédagogique et conception de modules de formation en management et gestion des ressources humaines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dirty="0">
                <a:latin typeface="Century Gothic"/>
              </a:rPr>
              <a:t>Accompagnement individuel de personnes dans les phases de transition professionnelle : orientation et/ou réorientation scolaire et professionnelle, validation de projet de création entreprise, préparation aux entretiens de recrutement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1C357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270" b="1" dirty="0">
                <a:solidFill>
                  <a:srgbClr val="7BBAA1"/>
                </a:solidFill>
              </a:rPr>
              <a:t>QUELQUES RÉFÉRENCES SIGNIFICATIVES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dirty="0">
                <a:latin typeface="Century Gothic"/>
              </a:rPr>
              <a:t>A</a:t>
            </a:r>
            <a:r>
              <a:rPr kumimoji="0" lang="fr-FR" sz="1050" i="0" u="none" strike="noStrike" kern="0" cap="none" spc="0" normalizeH="0" baseline="0" noProof="0" dirty="0" err="1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udit</a:t>
            </a:r>
            <a:r>
              <a:rPr kumimoji="0" lang="fr-FR" sz="1050" i="0" u="none" strike="noStrike" kern="0" cap="none" spc="0" normalizeH="0" baseline="0" noProof="0" dirty="0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marque employeur et plans de préconisations auprès d’entreprises notamment du textile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i="0" u="none" strike="noStrike" kern="0" cap="none" spc="0" normalizeH="0" baseline="0" noProof="0" dirty="0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Création d’une école de management au sein d’un cabinet d’expertise comptable : conception du parcours, des modules et animation des formations (4 promotions)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dirty="0">
                <a:latin typeface="Century Gothic"/>
              </a:rPr>
              <a:t>Accompagnement d’une entreprise Telecom dans son développement BtoC RETAIL : construction de l’équipe des managers terrain, conception du parcours de formation des équipes et animation des sessions et accompagnement individuel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i="0" u="none" strike="noStrike" kern="0" cap="none" spc="0" normalizeH="0" baseline="0" noProof="0" dirty="0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Animation d’ateliers collectifs pour étudiants en </a:t>
            </a:r>
            <a:r>
              <a:rPr lang="fr-FR" sz="1050" dirty="0">
                <a:latin typeface="Century Gothic"/>
              </a:rPr>
              <a:t>cursus supérieur. (projet professionnel, portfolio de compétences, méthodologies de recherche de stage et d’emploi)</a:t>
            </a:r>
            <a:endParaRPr kumimoji="0" lang="fr-FR" sz="1050" i="0" u="none" strike="noStrike" kern="0" cap="none" spc="0" normalizeH="0" baseline="0" noProof="0" dirty="0">
              <a:ln>
                <a:noFill/>
              </a:ln>
              <a:solidFill>
                <a:srgbClr val="1C357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endParaRPr lang="fr-FR" dirty="0"/>
          </a:p>
          <a:p>
            <a:pPr marL="0" indent="0">
              <a:buNone/>
            </a:pPr>
            <a:r>
              <a:rPr lang="fr-FR" sz="1270" b="1" dirty="0">
                <a:solidFill>
                  <a:srgbClr val="7BBAA1"/>
                </a:solidFill>
              </a:rPr>
              <a:t>EXPÉRIENCE PROFESSIONNELLE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Depuis 2007 :  Fondatrice et co-gérante du cabinet ESPACE RH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Depuis 2007: Co-fondatrice du réseau associatif Créez Comme Elles, au service des femmes porteuses de projet ou créatrices d’entreprises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2000/2007 : PETIT BATEAU – Responsable RH</a:t>
            </a:r>
          </a:p>
          <a:p>
            <a:pPr marL="285750" indent="-285750">
              <a:buClr>
                <a:srgbClr val="26336A"/>
              </a:buClr>
              <a:defRPr/>
            </a:pPr>
            <a:r>
              <a:rPr lang="fr-FR" sz="1050" dirty="0">
                <a:latin typeface="Century Gothic"/>
              </a:rPr>
              <a:t>1994/1999 : BOUYGUES BATIMENT – correspondante RH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270" b="1" dirty="0">
                <a:solidFill>
                  <a:srgbClr val="7BBAA1"/>
                </a:solidFill>
              </a:rPr>
              <a:t>FORMATION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1C35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 Gestion des ressources humaines – Paris 2 ASSAS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dirty="0">
                <a:latin typeface="Century Gothic"/>
              </a:rPr>
              <a:t>Certifiée ICPF&amp;PSI consultante formatrice confirmée depuis 2017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50" dirty="0">
                <a:latin typeface="Century Gothic"/>
              </a:rPr>
              <a:t>Formation ADVP 2020 : démarche expérientielle en orientation professionnelle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dirty="0"/>
              <a:t>Anglais opérationnel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4418" y="4114271"/>
            <a:ext cx="4557102" cy="2266922"/>
          </a:xfrm>
          <a:prstGeom prst="wedgeRectCallout">
            <a:avLst>
              <a:gd name="adj1" fmla="val 20562"/>
              <a:gd name="adj2" fmla="val -66603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52871" rIns="652871" anchor="ctr"/>
          <a:lstStyle/>
          <a:p>
            <a:pPr algn="ctr" defTabSz="829119">
              <a:buClr>
                <a:srgbClr val="9E1644"/>
              </a:buClr>
            </a:pPr>
            <a:r>
              <a:rPr lang="fr-FR" sz="997" b="1" i="1" dirty="0">
                <a:solidFill>
                  <a:srgbClr val="26336A"/>
                </a:solidFill>
                <a:latin typeface="Century Gothic"/>
              </a:rPr>
              <a:t>« Fais à l’autre ce que tu aimerais qu’il te fasse » </a:t>
            </a:r>
            <a:endParaRPr lang="fr-FR" sz="997" i="1" dirty="0">
              <a:solidFill>
                <a:srgbClr val="26336A"/>
              </a:solidFill>
              <a:latin typeface="Century Gothic"/>
            </a:endParaRPr>
          </a:p>
          <a:p>
            <a:pPr algn="ctr" defTabSz="829119">
              <a:buClr>
                <a:srgbClr val="9E1644"/>
              </a:buClr>
            </a:pPr>
            <a:endParaRPr lang="fr-FR" sz="997" i="1" dirty="0">
              <a:solidFill>
                <a:srgbClr val="26336A"/>
              </a:solidFill>
              <a:latin typeface="Century Gothic"/>
            </a:endParaRPr>
          </a:p>
          <a:p>
            <a:pPr algn="ctr" defTabSz="829119">
              <a:buClr>
                <a:srgbClr val="9E1644"/>
              </a:buClr>
            </a:pPr>
            <a:r>
              <a:rPr lang="fr-FR" sz="997" i="1" dirty="0">
                <a:solidFill>
                  <a:srgbClr val="26336A"/>
                </a:solidFill>
                <a:latin typeface="Century Gothic"/>
              </a:rPr>
              <a:t>Positivité, énergie et pragmatisme, </a:t>
            </a:r>
          </a:p>
          <a:p>
            <a:pPr algn="ctr" defTabSz="829119">
              <a:buClr>
                <a:srgbClr val="9E1644"/>
              </a:buClr>
            </a:pPr>
            <a:r>
              <a:rPr lang="fr-FR" sz="997" i="1" dirty="0">
                <a:solidFill>
                  <a:srgbClr val="26336A"/>
                </a:solidFill>
                <a:latin typeface="Century Gothic"/>
              </a:rPr>
              <a:t>Reconnaître le meilleur chez chacun pour que, </a:t>
            </a:r>
          </a:p>
          <a:p>
            <a:pPr algn="ctr" defTabSz="829119">
              <a:buClr>
                <a:srgbClr val="9E1644"/>
              </a:buClr>
            </a:pPr>
            <a:r>
              <a:rPr lang="fr-FR" sz="997" i="1">
                <a:solidFill>
                  <a:srgbClr val="26336A"/>
                </a:solidFill>
                <a:latin typeface="Century Gothic"/>
              </a:rPr>
              <a:t>Ensemble, </a:t>
            </a:r>
            <a:r>
              <a:rPr lang="fr-FR" sz="997" i="1" dirty="0">
                <a:solidFill>
                  <a:srgbClr val="26336A"/>
                </a:solidFill>
                <a:latin typeface="Century Gothic"/>
              </a:rPr>
              <a:t>le chemin à parcourir soit ouvert et lumineux </a:t>
            </a:r>
          </a:p>
          <a:p>
            <a:pPr algn="ctr" defTabSz="829119">
              <a:buClr>
                <a:srgbClr val="9E1644"/>
              </a:buClr>
            </a:pPr>
            <a:r>
              <a:rPr lang="fr-FR" sz="997" i="1" dirty="0">
                <a:solidFill>
                  <a:srgbClr val="26336A"/>
                </a:solidFill>
                <a:latin typeface="Century Gothic"/>
              </a:rPr>
              <a:t>Voici en quelques mots les valeurs qui m’animent au quotidien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5597CF57-F09F-E14E-A7B6-05AA4E804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670" y="957293"/>
            <a:ext cx="2234339" cy="30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4">
      <a:dk1>
        <a:srgbClr val="26336A"/>
      </a:dk1>
      <a:lt1>
        <a:srgbClr val="FFFFFF"/>
      </a:lt1>
      <a:dk2>
        <a:srgbClr val="9F1742"/>
      </a:dk2>
      <a:lt2>
        <a:srgbClr val="79B7A0"/>
      </a:lt2>
      <a:accent1>
        <a:srgbClr val="CE7B62"/>
      </a:accent1>
      <a:accent2>
        <a:srgbClr val="98A6D4"/>
      </a:accent2>
      <a:accent3>
        <a:srgbClr val="EABA42"/>
      </a:accent3>
      <a:accent4>
        <a:srgbClr val="93B1B0"/>
      </a:accent4>
      <a:accent5>
        <a:srgbClr val="C3B1A6"/>
      </a:accent5>
      <a:accent6>
        <a:srgbClr val="54A5D8"/>
      </a:accent6>
      <a:hlink>
        <a:srgbClr val="79B7A0"/>
      </a:hlink>
      <a:folHlink>
        <a:srgbClr val="54A5D8"/>
      </a:folHlink>
    </a:clrScheme>
    <a:fontScheme name="Personnalisé 2">
      <a:majorFont>
        <a:latin typeface="Century Gothic Bol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284</Words>
  <Application>Microsoft Office PowerPoint</Application>
  <PresentationFormat>Grand écran</PresentationFormat>
  <Paragraphs>34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Calibri</vt:lpstr>
      <vt:lpstr>Century Gothic</vt:lpstr>
      <vt:lpstr>Century Gothic Bold</vt:lpstr>
      <vt:lpstr>Gotham Thin</vt:lpstr>
      <vt:lpstr>Proxima Nova Semibold</vt:lpstr>
      <vt:lpstr>Staat Bold</vt:lpstr>
      <vt:lpstr>Wingdings</vt:lpstr>
      <vt:lpstr>Office Theme</vt:lpstr>
      <vt:lpstr>Christine ROMANI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VALÉRIE BIGNON | CRÉATRICE DE RELATIONS VRAIES - DIRECTRICE DE PROJET</dc:title>
  <dc:creator>Valérie BIGNON</dc:creator>
  <cp:lastModifiedBy>Compte Microsoft</cp:lastModifiedBy>
  <cp:revision>24</cp:revision>
  <cp:lastPrinted>2022-02-27T20:00:16Z</cp:lastPrinted>
  <dcterms:created xsi:type="dcterms:W3CDTF">2021-08-24T13:40:33Z</dcterms:created>
  <dcterms:modified xsi:type="dcterms:W3CDTF">2022-03-21T04:56:49Z</dcterms:modified>
</cp:coreProperties>
</file>